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3.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4.xml" ContentType="application/inkml+xml"/>
  <Override PartName="/ppt/notesSlides/notesSlide13.xml" ContentType="application/vnd.openxmlformats-officedocument.presentationml.notesSlide+xml"/>
  <Override PartName="/ppt/ink/ink5.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6.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ink/ink7.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342" r:id="rId2"/>
    <p:sldId id="256" r:id="rId3"/>
    <p:sldId id="311" r:id="rId4"/>
    <p:sldId id="343" r:id="rId5"/>
    <p:sldId id="344" r:id="rId6"/>
    <p:sldId id="345" r:id="rId7"/>
    <p:sldId id="346" r:id="rId8"/>
    <p:sldId id="347" r:id="rId9"/>
    <p:sldId id="348" r:id="rId10"/>
    <p:sldId id="349" r:id="rId11"/>
    <p:sldId id="350" r:id="rId12"/>
    <p:sldId id="376" r:id="rId13"/>
    <p:sldId id="351" r:id="rId14"/>
    <p:sldId id="352" r:id="rId15"/>
    <p:sldId id="377" r:id="rId16"/>
    <p:sldId id="378" r:id="rId17"/>
    <p:sldId id="353" r:id="rId18"/>
    <p:sldId id="354" r:id="rId19"/>
    <p:sldId id="379" r:id="rId20"/>
    <p:sldId id="355" r:id="rId21"/>
    <p:sldId id="356" r:id="rId22"/>
    <p:sldId id="380" r:id="rId23"/>
    <p:sldId id="357" r:id="rId24"/>
    <p:sldId id="358" r:id="rId25"/>
    <p:sldId id="359" r:id="rId26"/>
    <p:sldId id="381" r:id="rId27"/>
    <p:sldId id="360" r:id="rId28"/>
    <p:sldId id="361" r:id="rId29"/>
    <p:sldId id="362" r:id="rId30"/>
    <p:sldId id="363" r:id="rId31"/>
    <p:sldId id="364" r:id="rId32"/>
    <p:sldId id="365" r:id="rId33"/>
    <p:sldId id="382" r:id="rId34"/>
    <p:sldId id="383" r:id="rId35"/>
    <p:sldId id="384" r:id="rId36"/>
    <p:sldId id="366" r:id="rId37"/>
    <p:sldId id="367" r:id="rId38"/>
    <p:sldId id="385" r:id="rId39"/>
    <p:sldId id="368" r:id="rId40"/>
    <p:sldId id="369" r:id="rId41"/>
    <p:sldId id="370" r:id="rId42"/>
    <p:sldId id="371" r:id="rId43"/>
    <p:sldId id="372" r:id="rId44"/>
    <p:sldId id="373" r:id="rId45"/>
    <p:sldId id="374" r:id="rId46"/>
    <p:sldId id="386" r:id="rId47"/>
    <p:sldId id="375" r:id="rId48"/>
    <p:sldId id="399" r:id="rId49"/>
    <p:sldId id="400" r:id="rId50"/>
    <p:sldId id="387" r:id="rId51"/>
    <p:sldId id="388" r:id="rId52"/>
    <p:sldId id="389" r:id="rId53"/>
    <p:sldId id="390" r:id="rId54"/>
    <p:sldId id="391" r:id="rId55"/>
    <p:sldId id="392" r:id="rId56"/>
    <p:sldId id="393" r:id="rId57"/>
    <p:sldId id="394" r:id="rId58"/>
    <p:sldId id="395" r:id="rId59"/>
    <p:sldId id="341" r:id="rId6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os Leonel Ramirez Martinez" initials="CLRM" lastIdx="1" clrIdx="0">
    <p:extLst>
      <p:ext uri="{19B8F6BF-5375-455C-9EA6-DF929625EA0E}">
        <p15:presenceInfo xmlns:p15="http://schemas.microsoft.com/office/powerpoint/2012/main" userId="14d3900238d9384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F77"/>
    <a:srgbClr val="0097A4"/>
    <a:srgbClr val="F1F3F4"/>
    <a:srgbClr val="76B23E"/>
    <a:srgbClr val="83B134"/>
    <a:srgbClr val="666666"/>
    <a:srgbClr val="79A034"/>
    <a:srgbClr val="E5E7E9"/>
    <a:srgbClr val="AFB1B3"/>
    <a:srgbClr val="B6B8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8EB215-9129-4949-8E0B-F80375EA2ABF}" v="589" dt="2022-04-29T03:46:57.9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1" autoAdjust="0"/>
    <p:restoredTop sz="85693" autoAdjust="0"/>
  </p:normalViewPr>
  <p:slideViewPr>
    <p:cSldViewPr snapToGrid="0">
      <p:cViewPr varScale="1">
        <p:scale>
          <a:sx n="73" d="100"/>
          <a:sy n="73" d="100"/>
        </p:scale>
        <p:origin x="708" y="84"/>
      </p:cViewPr>
      <p:guideLst/>
    </p:cSldViewPr>
  </p:slideViewPr>
  <p:outlineViewPr>
    <p:cViewPr>
      <p:scale>
        <a:sx n="33" d="100"/>
        <a:sy n="33" d="100"/>
      </p:scale>
      <p:origin x="0" y="-11754"/>
    </p:cViewPr>
  </p:outlineViewPr>
  <p:notesTextViewPr>
    <p:cViewPr>
      <p:scale>
        <a:sx n="150" d="100"/>
        <a:sy n="150" d="100"/>
      </p:scale>
      <p:origin x="0" y="0"/>
    </p:cViewPr>
  </p:notesTextViewPr>
  <p:sorterViewPr>
    <p:cViewPr>
      <p:scale>
        <a:sx n="100" d="100"/>
        <a:sy n="100" d="100"/>
      </p:scale>
      <p:origin x="0" y="0"/>
    </p:cViewPr>
  </p:sorterViewPr>
  <p:notesViewPr>
    <p:cSldViewPr snapToGrid="0">
      <p:cViewPr varScale="1">
        <p:scale>
          <a:sx n="66" d="100"/>
          <a:sy n="66" d="100"/>
        </p:scale>
        <p:origin x="2772" y="-44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Leonel Ramirez Martinez" userId="14d3900238d93848" providerId="LiveId" clId="{C28EB215-9129-4949-8E0B-F80375EA2ABF}"/>
    <pc:docChg chg="undo custSel addSld delSld modSld sldOrd">
      <pc:chgData name="Carlos Leonel Ramirez Martinez" userId="14d3900238d93848" providerId="LiveId" clId="{C28EB215-9129-4949-8E0B-F80375EA2ABF}" dt="2022-04-29T03:46:57.965" v="6827"/>
      <pc:docMkLst>
        <pc:docMk/>
      </pc:docMkLst>
      <pc:sldChg chg="modSp mod">
        <pc:chgData name="Carlos Leonel Ramirez Martinez" userId="14d3900238d93848" providerId="LiveId" clId="{C28EB215-9129-4949-8E0B-F80375EA2ABF}" dt="2022-04-05T12:35:07.578" v="22"/>
        <pc:sldMkLst>
          <pc:docMk/>
          <pc:sldMk cId="2406273178" sldId="256"/>
        </pc:sldMkLst>
        <pc:spChg chg="mod">
          <ac:chgData name="Carlos Leonel Ramirez Martinez" userId="14d3900238d93848" providerId="LiveId" clId="{C28EB215-9129-4949-8E0B-F80375EA2ABF}" dt="2022-04-05T12:35:00.869" v="21"/>
          <ac:spMkLst>
            <pc:docMk/>
            <pc:sldMk cId="2406273178" sldId="256"/>
            <ac:spMk id="2" creationId="{00000000-0000-0000-0000-000000000000}"/>
          </ac:spMkLst>
        </pc:spChg>
        <pc:spChg chg="mod">
          <ac:chgData name="Carlos Leonel Ramirez Martinez" userId="14d3900238d93848" providerId="LiveId" clId="{C28EB215-9129-4949-8E0B-F80375EA2ABF}" dt="2022-04-05T12:35:07.578" v="22"/>
          <ac:spMkLst>
            <pc:docMk/>
            <pc:sldMk cId="2406273178" sldId="256"/>
            <ac:spMk id="12" creationId="{6D557538-D8AF-4733-ABDC-BD8EB139F28F}"/>
          </ac:spMkLst>
        </pc:spChg>
      </pc:sldChg>
      <pc:sldChg chg="addSp delSp modSp mod modClrScheme chgLayout modNotesTx">
        <pc:chgData name="Carlos Leonel Ramirez Martinez" userId="14d3900238d93848" providerId="LiveId" clId="{C28EB215-9129-4949-8E0B-F80375EA2ABF}" dt="2022-04-05T12:40:46.787" v="138" actId="20577"/>
        <pc:sldMkLst>
          <pc:docMk/>
          <pc:sldMk cId="2604637829" sldId="311"/>
        </pc:sldMkLst>
        <pc:spChg chg="mod ord">
          <ac:chgData name="Carlos Leonel Ramirez Martinez" userId="14d3900238d93848" providerId="LiveId" clId="{C28EB215-9129-4949-8E0B-F80375EA2ABF}" dt="2022-04-05T12:39:54.145" v="119" actId="700"/>
          <ac:spMkLst>
            <pc:docMk/>
            <pc:sldMk cId="2604637829" sldId="311"/>
            <ac:spMk id="2" creationId="{E5B2F0CD-B307-4AC6-8A02-C5CB123085CA}"/>
          </ac:spMkLst>
        </pc:spChg>
        <pc:spChg chg="del">
          <ac:chgData name="Carlos Leonel Ramirez Martinez" userId="14d3900238d93848" providerId="LiveId" clId="{C28EB215-9129-4949-8E0B-F80375EA2ABF}" dt="2022-04-05T12:35:41.662" v="54" actId="478"/>
          <ac:spMkLst>
            <pc:docMk/>
            <pc:sldMk cId="2604637829" sldId="311"/>
            <ac:spMk id="4" creationId="{A7AACD59-A443-43D5-B3BA-43906C354A45}"/>
          </ac:spMkLst>
        </pc:spChg>
        <pc:spChg chg="add mod ord">
          <ac:chgData name="Carlos Leonel Ramirez Martinez" userId="14d3900238d93848" providerId="LiveId" clId="{C28EB215-9129-4949-8E0B-F80375EA2ABF}" dt="2022-04-05T12:39:54.145" v="119" actId="700"/>
          <ac:spMkLst>
            <pc:docMk/>
            <pc:sldMk cId="2604637829" sldId="311"/>
            <ac:spMk id="6" creationId="{07F2B9E3-585B-4F82-9DCF-8932B62EE375}"/>
          </ac:spMkLst>
        </pc:spChg>
        <pc:spChg chg="mod ord">
          <ac:chgData name="Carlos Leonel Ramirez Martinez" userId="14d3900238d93848" providerId="LiveId" clId="{C28EB215-9129-4949-8E0B-F80375EA2ABF}" dt="2022-04-05T12:39:54.145" v="119" actId="700"/>
          <ac:spMkLst>
            <pc:docMk/>
            <pc:sldMk cId="2604637829" sldId="311"/>
            <ac:spMk id="7" creationId="{1C6331CC-28A1-405D-8B44-CDE7DD0D44AE}"/>
          </ac:spMkLst>
        </pc:spChg>
        <pc:spChg chg="add del mod ord">
          <ac:chgData name="Carlos Leonel Ramirez Martinez" userId="14d3900238d93848" providerId="LiveId" clId="{C28EB215-9129-4949-8E0B-F80375EA2ABF}" dt="2022-04-05T12:37:17.763" v="73" actId="22"/>
          <ac:spMkLst>
            <pc:docMk/>
            <pc:sldMk cId="2604637829" sldId="311"/>
            <ac:spMk id="8" creationId="{4AA538C6-5010-479C-B5C4-242131F20212}"/>
          </ac:spMkLst>
        </pc:spChg>
        <pc:spChg chg="add del mod">
          <ac:chgData name="Carlos Leonel Ramirez Martinez" userId="14d3900238d93848" providerId="LiveId" clId="{C28EB215-9129-4949-8E0B-F80375EA2ABF}" dt="2022-04-05T12:39:54.145" v="119" actId="700"/>
          <ac:spMkLst>
            <pc:docMk/>
            <pc:sldMk cId="2604637829" sldId="311"/>
            <ac:spMk id="12" creationId="{65E6E6B5-47AF-4D0F-898E-BD5D5E6674D6}"/>
          </ac:spMkLst>
        </pc:spChg>
        <pc:picChg chg="del">
          <ac:chgData name="Carlos Leonel Ramirez Martinez" userId="14d3900238d93848" providerId="LiveId" clId="{C28EB215-9129-4949-8E0B-F80375EA2ABF}" dt="2022-04-05T12:35:39.005" v="53" actId="478"/>
          <ac:picMkLst>
            <pc:docMk/>
            <pc:sldMk cId="2604637829" sldId="311"/>
            <ac:picMk id="5" creationId="{B49CA470-3460-45FD-9CC7-F710481242E8}"/>
          </ac:picMkLst>
        </pc:picChg>
        <pc:picChg chg="add del mod ord">
          <ac:chgData name="Carlos Leonel Ramirez Martinez" userId="14d3900238d93848" providerId="LiveId" clId="{C28EB215-9129-4949-8E0B-F80375EA2ABF}" dt="2022-04-05T12:39:51.667" v="118" actId="21"/>
          <ac:picMkLst>
            <pc:docMk/>
            <pc:sldMk cId="2604637829" sldId="311"/>
            <ac:picMk id="10" creationId="{E48D4B30-5AA5-43BA-B06D-C15AB24249EB}"/>
          </ac:picMkLst>
        </pc:picChg>
        <pc:picChg chg="add mod">
          <ac:chgData name="Carlos Leonel Ramirez Martinez" userId="14d3900238d93848" providerId="LiveId" clId="{C28EB215-9129-4949-8E0B-F80375EA2ABF}" dt="2022-04-05T12:40:02.106" v="123" actId="1076"/>
          <ac:picMkLst>
            <pc:docMk/>
            <pc:sldMk cId="2604637829" sldId="311"/>
            <ac:picMk id="13" creationId="{2026E566-D1CF-4658-863E-6A9FAAB16774}"/>
          </ac:picMkLst>
        </pc:picChg>
      </pc:sldChg>
      <pc:sldChg chg="modSp mod">
        <pc:chgData name="Carlos Leonel Ramirez Martinez" userId="14d3900238d93848" providerId="LiveId" clId="{C28EB215-9129-4949-8E0B-F80375EA2ABF}" dt="2022-04-05T12:34:45.019" v="18" actId="20577"/>
        <pc:sldMkLst>
          <pc:docMk/>
          <pc:sldMk cId="3714962287" sldId="342"/>
        </pc:sldMkLst>
        <pc:spChg chg="mod">
          <ac:chgData name="Carlos Leonel Ramirez Martinez" userId="14d3900238d93848" providerId="LiveId" clId="{C28EB215-9129-4949-8E0B-F80375EA2ABF}" dt="2022-04-05T12:34:45.019" v="18" actId="20577"/>
          <ac:spMkLst>
            <pc:docMk/>
            <pc:sldMk cId="3714962287" sldId="342"/>
            <ac:spMk id="2" creationId="{EB155126-CA93-42B0-B47E-6506F2612BD0}"/>
          </ac:spMkLst>
        </pc:spChg>
      </pc:sldChg>
      <pc:sldChg chg="addSp delSp modSp add mod modClrScheme chgLayout modNotesTx">
        <pc:chgData name="Carlos Leonel Ramirez Martinez" userId="14d3900238d93848" providerId="LiveId" clId="{C28EB215-9129-4949-8E0B-F80375EA2ABF}" dt="2022-04-29T03:46:57.965" v="6827"/>
        <pc:sldMkLst>
          <pc:docMk/>
          <pc:sldMk cId="1159635113" sldId="343"/>
        </pc:sldMkLst>
        <pc:spChg chg="mod ord">
          <ac:chgData name="Carlos Leonel Ramirez Martinez" userId="14d3900238d93848" providerId="LiveId" clId="{C28EB215-9129-4949-8E0B-F80375EA2ABF}" dt="2022-04-05T12:40:32.175" v="133" actId="700"/>
          <ac:spMkLst>
            <pc:docMk/>
            <pc:sldMk cId="1159635113" sldId="343"/>
            <ac:spMk id="2" creationId="{E5B2F0CD-B307-4AC6-8A02-C5CB123085CA}"/>
          </ac:spMkLst>
        </pc:spChg>
        <pc:spChg chg="add del mod">
          <ac:chgData name="Carlos Leonel Ramirez Martinez" userId="14d3900238d93848" providerId="LiveId" clId="{C28EB215-9129-4949-8E0B-F80375EA2ABF}" dt="2022-04-05T12:40:32.175" v="133" actId="700"/>
          <ac:spMkLst>
            <pc:docMk/>
            <pc:sldMk cId="1159635113" sldId="343"/>
            <ac:spMk id="4" creationId="{CB6BE518-B258-4D5C-B2F7-6D49FC87C80E}"/>
          </ac:spMkLst>
        </pc:spChg>
        <pc:spChg chg="mod ord">
          <ac:chgData name="Carlos Leonel Ramirez Martinez" userId="14d3900238d93848" providerId="LiveId" clId="{C28EB215-9129-4949-8E0B-F80375EA2ABF}" dt="2022-04-05T12:40:32.186" v="134" actId="27636"/>
          <ac:spMkLst>
            <pc:docMk/>
            <pc:sldMk cId="1159635113" sldId="343"/>
            <ac:spMk id="6" creationId="{07F2B9E3-585B-4F82-9DCF-8932B62EE375}"/>
          </ac:spMkLst>
        </pc:spChg>
        <pc:spChg chg="mod ord">
          <ac:chgData name="Carlos Leonel Ramirez Martinez" userId="14d3900238d93848" providerId="LiveId" clId="{C28EB215-9129-4949-8E0B-F80375EA2ABF}" dt="2022-04-05T12:40:32.175" v="133" actId="700"/>
          <ac:spMkLst>
            <pc:docMk/>
            <pc:sldMk cId="1159635113" sldId="343"/>
            <ac:spMk id="7" creationId="{1C6331CC-28A1-405D-8B44-CDE7DD0D44AE}"/>
          </ac:spMkLst>
        </pc:spChg>
        <pc:picChg chg="del">
          <ac:chgData name="Carlos Leonel Ramirez Martinez" userId="14d3900238d93848" providerId="LiveId" clId="{C28EB215-9129-4949-8E0B-F80375EA2ABF}" dt="2022-04-05T12:40:27.878" v="132" actId="478"/>
          <ac:picMkLst>
            <pc:docMk/>
            <pc:sldMk cId="1159635113" sldId="343"/>
            <ac:picMk id="10" creationId="{E48D4B30-5AA5-43BA-B06D-C15AB24249EB}"/>
          </ac:picMkLst>
        </pc:picChg>
        <pc:inkChg chg="add">
          <ac:chgData name="Carlos Leonel Ramirez Martinez" userId="14d3900238d93848" providerId="LiveId" clId="{C28EB215-9129-4949-8E0B-F80375EA2ABF}" dt="2022-04-29T03:46:57.965" v="6827"/>
          <ac:inkMkLst>
            <pc:docMk/>
            <pc:sldMk cId="1159635113" sldId="343"/>
            <ac:inkMk id="3" creationId="{7FD9BDDA-12F9-4DA2-B43F-DA4C7BAC3913}"/>
          </ac:inkMkLst>
        </pc:inkChg>
      </pc:sldChg>
      <pc:sldChg chg="add del">
        <pc:chgData name="Carlos Leonel Ramirez Martinez" userId="14d3900238d93848" providerId="LiveId" clId="{C28EB215-9129-4949-8E0B-F80375EA2ABF}" dt="2022-04-05T12:39:29.925" v="108" actId="2890"/>
        <pc:sldMkLst>
          <pc:docMk/>
          <pc:sldMk cId="2844601465" sldId="343"/>
        </pc:sldMkLst>
      </pc:sldChg>
      <pc:sldChg chg="addSp modSp new mod modNotesTx">
        <pc:chgData name="Carlos Leonel Ramirez Martinez" userId="14d3900238d93848" providerId="LiveId" clId="{C28EB215-9129-4949-8E0B-F80375EA2ABF}" dt="2022-04-29T03:46:57.965" v="6827"/>
        <pc:sldMkLst>
          <pc:docMk/>
          <pc:sldMk cId="3574311502" sldId="344"/>
        </pc:sldMkLst>
        <pc:spChg chg="mod">
          <ac:chgData name="Carlos Leonel Ramirez Martinez" userId="14d3900238d93848" providerId="LiveId" clId="{C28EB215-9129-4949-8E0B-F80375EA2ABF}" dt="2022-04-05T12:42:16.177" v="142" actId="27636"/>
          <ac:spMkLst>
            <pc:docMk/>
            <pc:sldMk cId="3574311502" sldId="344"/>
            <ac:spMk id="2" creationId="{C5A336AA-A6F4-4A26-A374-DEF93609FCED}"/>
          </ac:spMkLst>
        </pc:spChg>
        <pc:spChg chg="mod">
          <ac:chgData name="Carlos Leonel Ramirez Martinez" userId="14d3900238d93848" providerId="LiveId" clId="{C28EB215-9129-4949-8E0B-F80375EA2ABF}" dt="2022-04-05T12:42:21.754" v="144" actId="20577"/>
          <ac:spMkLst>
            <pc:docMk/>
            <pc:sldMk cId="3574311502" sldId="344"/>
            <ac:spMk id="3" creationId="{5CCE2B71-E0EE-4114-9846-AB7129CF6864}"/>
          </ac:spMkLst>
        </pc:spChg>
        <pc:spChg chg="mod">
          <ac:chgData name="Carlos Leonel Ramirez Martinez" userId="14d3900238d93848" providerId="LiveId" clId="{C28EB215-9129-4949-8E0B-F80375EA2ABF}" dt="2022-04-05T12:43:48.534" v="159" actId="404"/>
          <ac:spMkLst>
            <pc:docMk/>
            <pc:sldMk cId="3574311502" sldId="344"/>
            <ac:spMk id="4" creationId="{CC8BA0EB-FFDB-4657-83B7-96FA67CD87C5}"/>
          </ac:spMkLst>
        </pc:spChg>
        <pc:spChg chg="add mod">
          <ac:chgData name="Carlos Leonel Ramirez Martinez" userId="14d3900238d93848" providerId="LiveId" clId="{C28EB215-9129-4949-8E0B-F80375EA2ABF}" dt="2022-04-05T12:46:30.468" v="182" actId="164"/>
          <ac:spMkLst>
            <pc:docMk/>
            <pc:sldMk cId="3574311502" sldId="344"/>
            <ac:spMk id="8" creationId="{EAD33B2E-C719-4510-9AE7-F87F6768EDD6}"/>
          </ac:spMkLst>
        </pc:spChg>
        <pc:spChg chg="add mod">
          <ac:chgData name="Carlos Leonel Ramirez Martinez" userId="14d3900238d93848" providerId="LiveId" clId="{C28EB215-9129-4949-8E0B-F80375EA2ABF}" dt="2022-04-05T12:46:30.468" v="182" actId="164"/>
          <ac:spMkLst>
            <pc:docMk/>
            <pc:sldMk cId="3574311502" sldId="344"/>
            <ac:spMk id="9" creationId="{0801F2AE-1E13-4C81-9610-BC488633A82F}"/>
          </ac:spMkLst>
        </pc:spChg>
        <pc:spChg chg="add mod">
          <ac:chgData name="Carlos Leonel Ramirez Martinez" userId="14d3900238d93848" providerId="LiveId" clId="{C28EB215-9129-4949-8E0B-F80375EA2ABF}" dt="2022-04-05T12:46:30.468" v="182" actId="164"/>
          <ac:spMkLst>
            <pc:docMk/>
            <pc:sldMk cId="3574311502" sldId="344"/>
            <ac:spMk id="10" creationId="{AD4ABE19-DE22-47D5-971C-DA52EE42A564}"/>
          </ac:spMkLst>
        </pc:spChg>
        <pc:spChg chg="add mod">
          <ac:chgData name="Carlos Leonel Ramirez Martinez" userId="14d3900238d93848" providerId="LiveId" clId="{C28EB215-9129-4949-8E0B-F80375EA2ABF}" dt="2022-04-05T12:46:30.468" v="182" actId="164"/>
          <ac:spMkLst>
            <pc:docMk/>
            <pc:sldMk cId="3574311502" sldId="344"/>
            <ac:spMk id="11" creationId="{D22FD2E4-7F15-4982-8F99-4D5386F792F8}"/>
          </ac:spMkLst>
        </pc:spChg>
        <pc:spChg chg="add mod">
          <ac:chgData name="Carlos Leonel Ramirez Martinez" userId="14d3900238d93848" providerId="LiveId" clId="{C28EB215-9129-4949-8E0B-F80375EA2ABF}" dt="2022-04-07T21:01:43.914" v="6792" actId="1076"/>
          <ac:spMkLst>
            <pc:docMk/>
            <pc:sldMk cId="3574311502" sldId="344"/>
            <ac:spMk id="13" creationId="{661B6528-4FAA-4391-A70F-52527BE6E747}"/>
          </ac:spMkLst>
        </pc:spChg>
        <pc:grpChg chg="add mod">
          <ac:chgData name="Carlos Leonel Ramirez Martinez" userId="14d3900238d93848" providerId="LiveId" clId="{C28EB215-9129-4949-8E0B-F80375EA2ABF}" dt="2022-04-05T12:46:33.337" v="183" actId="1076"/>
          <ac:grpSpMkLst>
            <pc:docMk/>
            <pc:sldMk cId="3574311502" sldId="344"/>
            <ac:grpSpMk id="12" creationId="{53899F89-584E-44CF-A738-7534B00069CA}"/>
          </ac:grpSpMkLst>
        </pc:grpChg>
        <pc:picChg chg="add mod">
          <ac:chgData name="Carlos Leonel Ramirez Martinez" userId="14d3900238d93848" providerId="LiveId" clId="{C28EB215-9129-4949-8E0B-F80375EA2ABF}" dt="2022-04-05T12:46:30.468" v="182" actId="164"/>
          <ac:picMkLst>
            <pc:docMk/>
            <pc:sldMk cId="3574311502" sldId="344"/>
            <ac:picMk id="6" creationId="{332DFC9A-E990-49B2-AB61-357EB5BA5479}"/>
          </ac:picMkLst>
        </pc:picChg>
        <pc:inkChg chg="add">
          <ac:chgData name="Carlos Leonel Ramirez Martinez" userId="14d3900238d93848" providerId="LiveId" clId="{C28EB215-9129-4949-8E0B-F80375EA2ABF}" dt="2022-04-29T03:46:57.965" v="6827"/>
          <ac:inkMkLst>
            <pc:docMk/>
            <pc:sldMk cId="3574311502" sldId="344"/>
            <ac:inkMk id="5" creationId="{E62B05A4-6154-4292-92B9-4070ED02FB34}"/>
          </ac:inkMkLst>
        </pc:inkChg>
      </pc:sldChg>
      <pc:sldChg chg="addSp delSp modSp add mod modNotesTx">
        <pc:chgData name="Carlos Leonel Ramirez Martinez" userId="14d3900238d93848" providerId="LiveId" clId="{C28EB215-9129-4949-8E0B-F80375EA2ABF}" dt="2022-04-07T21:04:07.982" v="6826" actId="1076"/>
        <pc:sldMkLst>
          <pc:docMk/>
          <pc:sldMk cId="1526199217" sldId="345"/>
        </pc:sldMkLst>
        <pc:spChg chg="mod">
          <ac:chgData name="Carlos Leonel Ramirez Martinez" userId="14d3900238d93848" providerId="LiveId" clId="{C28EB215-9129-4949-8E0B-F80375EA2ABF}" dt="2022-04-07T21:02:58.563" v="6803" actId="404"/>
          <ac:spMkLst>
            <pc:docMk/>
            <pc:sldMk cId="1526199217" sldId="345"/>
            <ac:spMk id="4" creationId="{CC8BA0EB-FFDB-4657-83B7-96FA67CD87C5}"/>
          </ac:spMkLst>
        </pc:spChg>
        <pc:spChg chg="add mod">
          <ac:chgData name="Carlos Leonel Ramirez Martinez" userId="14d3900238d93848" providerId="LiveId" clId="{C28EB215-9129-4949-8E0B-F80375EA2ABF}" dt="2022-04-07T21:03:28.134" v="6811" actId="1076"/>
          <ac:spMkLst>
            <pc:docMk/>
            <pc:sldMk cId="1526199217" sldId="345"/>
            <ac:spMk id="6" creationId="{47D8EE12-4FD1-4DA4-B13E-FFE9DCEA2AAD}"/>
          </ac:spMkLst>
        </pc:spChg>
        <pc:spChg chg="add del">
          <ac:chgData name="Carlos Leonel Ramirez Martinez" userId="14d3900238d93848" providerId="LiveId" clId="{C28EB215-9129-4949-8E0B-F80375EA2ABF}" dt="2022-04-05T12:57:55.414" v="496" actId="11529"/>
          <ac:spMkLst>
            <pc:docMk/>
            <pc:sldMk cId="1526199217" sldId="345"/>
            <ac:spMk id="7" creationId="{41788AB1-9478-4BB2-A821-D2AAF3770C29}"/>
          </ac:spMkLst>
        </pc:spChg>
        <pc:spChg chg="add del mod">
          <ac:chgData name="Carlos Leonel Ramirez Martinez" userId="14d3900238d93848" providerId="LiveId" clId="{C28EB215-9129-4949-8E0B-F80375EA2ABF}" dt="2022-04-07T21:03:20.507" v="6809" actId="478"/>
          <ac:spMkLst>
            <pc:docMk/>
            <pc:sldMk cId="1526199217" sldId="345"/>
            <ac:spMk id="7" creationId="{6651D69F-C517-4C7C-AB28-FEB977D09647}"/>
          </ac:spMkLst>
        </pc:spChg>
        <pc:spChg chg="add mod">
          <ac:chgData name="Carlos Leonel Ramirez Martinez" userId="14d3900238d93848" providerId="LiveId" clId="{C28EB215-9129-4949-8E0B-F80375EA2ABF}" dt="2022-04-07T21:04:07.982" v="6826" actId="1076"/>
          <ac:spMkLst>
            <pc:docMk/>
            <pc:sldMk cId="1526199217" sldId="345"/>
            <ac:spMk id="8" creationId="{ED8025A1-6BB7-454B-887F-0727836E4C02}"/>
          </ac:spMkLst>
        </pc:spChg>
      </pc:sldChg>
      <pc:sldChg chg="addSp modSp add mod modNotesTx">
        <pc:chgData name="Carlos Leonel Ramirez Martinez" userId="14d3900238d93848" providerId="LiveId" clId="{C28EB215-9129-4949-8E0B-F80375EA2ABF}" dt="2022-04-29T03:46:57.965" v="6827"/>
        <pc:sldMkLst>
          <pc:docMk/>
          <pc:sldMk cId="146807685" sldId="346"/>
        </pc:sldMkLst>
        <pc:spChg chg="mod">
          <ac:chgData name="Carlos Leonel Ramirez Martinez" userId="14d3900238d93848" providerId="LiveId" clId="{C28EB215-9129-4949-8E0B-F80375EA2ABF}" dt="2022-04-05T12:50:26.602" v="212" actId="1076"/>
          <ac:spMkLst>
            <pc:docMk/>
            <pc:sldMk cId="146807685" sldId="346"/>
            <ac:spMk id="4" creationId="{CC8BA0EB-FFDB-4657-83B7-96FA67CD87C5}"/>
          </ac:spMkLst>
        </pc:spChg>
        <pc:picChg chg="add mod">
          <ac:chgData name="Carlos Leonel Ramirez Martinez" userId="14d3900238d93848" providerId="LiveId" clId="{C28EB215-9129-4949-8E0B-F80375EA2ABF}" dt="2022-04-05T12:50:33.264" v="216" actId="1076"/>
          <ac:picMkLst>
            <pc:docMk/>
            <pc:sldMk cId="146807685" sldId="346"/>
            <ac:picMk id="6" creationId="{264970B2-E0A2-426B-809D-BA61AFD1047C}"/>
          </ac:picMkLst>
        </pc:picChg>
        <pc:inkChg chg="add">
          <ac:chgData name="Carlos Leonel Ramirez Martinez" userId="14d3900238d93848" providerId="LiveId" clId="{C28EB215-9129-4949-8E0B-F80375EA2ABF}" dt="2022-04-29T03:46:57.965" v="6827"/>
          <ac:inkMkLst>
            <pc:docMk/>
            <pc:sldMk cId="146807685" sldId="346"/>
            <ac:inkMk id="5" creationId="{96758FF9-A0A7-412F-BB9B-494BA763C329}"/>
          </ac:inkMkLst>
        </pc:inkChg>
      </pc:sldChg>
      <pc:sldChg chg="addSp modSp add mod replId modNotesTx">
        <pc:chgData name="Carlos Leonel Ramirez Martinez" userId="14d3900238d93848" providerId="LiveId" clId="{C28EB215-9129-4949-8E0B-F80375EA2ABF}" dt="2022-04-05T17:52:50.713" v="553" actId="20577"/>
        <pc:sldMkLst>
          <pc:docMk/>
          <pc:sldMk cId="3518689367" sldId="347"/>
        </pc:sldMkLst>
        <pc:spChg chg="mod">
          <ac:chgData name="Carlos Leonel Ramirez Martinez" userId="14d3900238d93848" providerId="LiveId" clId="{C28EB215-9129-4949-8E0B-F80375EA2ABF}" dt="2022-04-05T12:51:39.300" v="225" actId="404"/>
          <ac:spMkLst>
            <pc:docMk/>
            <pc:sldMk cId="3518689367" sldId="347"/>
            <ac:spMk id="4" creationId="{CC8BA0EB-FFDB-4657-83B7-96FA67CD87C5}"/>
          </ac:spMkLst>
        </pc:spChg>
        <pc:picChg chg="add mod">
          <ac:chgData name="Carlos Leonel Ramirez Martinez" userId="14d3900238d93848" providerId="LiveId" clId="{C28EB215-9129-4949-8E0B-F80375EA2ABF}" dt="2022-04-05T12:51:42.455" v="226" actId="1076"/>
          <ac:picMkLst>
            <pc:docMk/>
            <pc:sldMk cId="3518689367" sldId="347"/>
            <ac:picMk id="6" creationId="{7E8E0D36-0EAB-423B-B545-0F65E4196E18}"/>
          </ac:picMkLst>
        </pc:picChg>
      </pc:sldChg>
      <pc:sldChg chg="addSp delSp modSp add mod modNotesTx">
        <pc:chgData name="Carlos Leonel Ramirez Martinez" userId="14d3900238d93848" providerId="LiveId" clId="{C28EB215-9129-4949-8E0B-F80375EA2ABF}" dt="2022-04-05T17:52:59.162" v="558" actId="6549"/>
        <pc:sldMkLst>
          <pc:docMk/>
          <pc:sldMk cId="4292691617" sldId="348"/>
        </pc:sldMkLst>
        <pc:spChg chg="mod">
          <ac:chgData name="Carlos Leonel Ramirez Martinez" userId="14d3900238d93848" providerId="LiveId" clId="{C28EB215-9129-4949-8E0B-F80375EA2ABF}" dt="2022-04-05T12:56:28.124" v="490" actId="1076"/>
          <ac:spMkLst>
            <pc:docMk/>
            <pc:sldMk cId="4292691617" sldId="348"/>
            <ac:spMk id="4" creationId="{CC8BA0EB-FFDB-4657-83B7-96FA67CD87C5}"/>
          </ac:spMkLst>
        </pc:spChg>
        <pc:graphicFrameChg chg="add mod modGraphic">
          <ac:chgData name="Carlos Leonel Ramirez Martinez" userId="14d3900238d93848" providerId="LiveId" clId="{C28EB215-9129-4949-8E0B-F80375EA2ABF}" dt="2022-04-05T12:56:27.449" v="489" actId="1076"/>
          <ac:graphicFrameMkLst>
            <pc:docMk/>
            <pc:sldMk cId="4292691617" sldId="348"/>
            <ac:graphicFrameMk id="5" creationId="{8CD51876-17ED-41B8-ADE3-CC710B23B444}"/>
          </ac:graphicFrameMkLst>
        </pc:graphicFrameChg>
        <pc:picChg chg="add del mod">
          <ac:chgData name="Carlos Leonel Ramirez Martinez" userId="14d3900238d93848" providerId="LiveId" clId="{C28EB215-9129-4949-8E0B-F80375EA2ABF}" dt="2022-04-05T12:55:50.831" v="483" actId="478"/>
          <ac:picMkLst>
            <pc:docMk/>
            <pc:sldMk cId="4292691617" sldId="348"/>
            <ac:picMk id="7" creationId="{80AC9D6D-BF57-43D3-93F9-2363B3BD53E5}"/>
          </ac:picMkLst>
        </pc:picChg>
      </pc:sldChg>
      <pc:sldChg chg="addSp delSp modSp add mod replId modNotesTx">
        <pc:chgData name="Carlos Leonel Ramirez Martinez" userId="14d3900238d93848" providerId="LiveId" clId="{C28EB215-9129-4949-8E0B-F80375EA2ABF}" dt="2022-04-05T18:33:03.248" v="818" actId="1076"/>
        <pc:sldMkLst>
          <pc:docMk/>
          <pc:sldMk cId="48561737" sldId="349"/>
        </pc:sldMkLst>
        <pc:spChg chg="mod">
          <ac:chgData name="Carlos Leonel Ramirez Martinez" userId="14d3900238d93848" providerId="LiveId" clId="{C28EB215-9129-4949-8E0B-F80375EA2ABF}" dt="2022-04-05T18:31:25.910" v="777" actId="15"/>
          <ac:spMkLst>
            <pc:docMk/>
            <pc:sldMk cId="48561737" sldId="349"/>
            <ac:spMk id="4" creationId="{CC8BA0EB-FFDB-4657-83B7-96FA67CD87C5}"/>
          </ac:spMkLst>
        </pc:spChg>
        <pc:spChg chg="add del mod">
          <ac:chgData name="Carlos Leonel Ramirez Martinez" userId="14d3900238d93848" providerId="LiveId" clId="{C28EB215-9129-4949-8E0B-F80375EA2ABF}" dt="2022-04-05T18:31:47.905" v="783" actId="478"/>
          <ac:spMkLst>
            <pc:docMk/>
            <pc:sldMk cId="48561737" sldId="349"/>
            <ac:spMk id="7" creationId="{3679716F-B155-4818-BA23-354F2F96B537}"/>
          </ac:spMkLst>
        </pc:spChg>
        <pc:spChg chg="add mod">
          <ac:chgData name="Carlos Leonel Ramirez Martinez" userId="14d3900238d93848" providerId="LiveId" clId="{C28EB215-9129-4949-8E0B-F80375EA2ABF}" dt="2022-04-05T18:33:03.248" v="818" actId="1076"/>
          <ac:spMkLst>
            <pc:docMk/>
            <pc:sldMk cId="48561737" sldId="349"/>
            <ac:spMk id="8" creationId="{ECAA649B-38E7-441F-8D44-EF4B16EB0448}"/>
          </ac:spMkLst>
        </pc:spChg>
        <pc:graphicFrameChg chg="add mod modGraphic">
          <ac:chgData name="Carlos Leonel Ramirez Martinez" userId="14d3900238d93848" providerId="LiveId" clId="{C28EB215-9129-4949-8E0B-F80375EA2ABF}" dt="2022-04-05T18:32:38.039" v="809" actId="1076"/>
          <ac:graphicFrameMkLst>
            <pc:docMk/>
            <pc:sldMk cId="48561737" sldId="349"/>
            <ac:graphicFrameMk id="5" creationId="{E6AC9133-31C4-4443-B9B8-D672F47D7557}"/>
          </ac:graphicFrameMkLst>
        </pc:graphicFrameChg>
      </pc:sldChg>
      <pc:sldChg chg="addSp modSp add mod replId modNotesTx">
        <pc:chgData name="Carlos Leonel Ramirez Martinez" userId="14d3900238d93848" providerId="LiveId" clId="{C28EB215-9129-4949-8E0B-F80375EA2ABF}" dt="2022-04-05T21:22:31.285" v="1203" actId="1035"/>
        <pc:sldMkLst>
          <pc:docMk/>
          <pc:sldMk cId="2943841986" sldId="350"/>
        </pc:sldMkLst>
        <pc:spChg chg="mod">
          <ac:chgData name="Carlos Leonel Ramirez Martinez" userId="14d3900238d93848" providerId="LiveId" clId="{C28EB215-9129-4949-8E0B-F80375EA2ABF}" dt="2022-04-05T21:22:22.410" v="1184" actId="404"/>
          <ac:spMkLst>
            <pc:docMk/>
            <pc:sldMk cId="2943841986" sldId="350"/>
            <ac:spMk id="4" creationId="{CC8BA0EB-FFDB-4657-83B7-96FA67CD87C5}"/>
          </ac:spMkLst>
        </pc:spChg>
        <pc:spChg chg="add mod">
          <ac:chgData name="Carlos Leonel Ramirez Martinez" userId="14d3900238d93848" providerId="LiveId" clId="{C28EB215-9129-4949-8E0B-F80375EA2ABF}" dt="2022-04-05T21:22:31.285" v="1203" actId="1035"/>
          <ac:spMkLst>
            <pc:docMk/>
            <pc:sldMk cId="2943841986" sldId="350"/>
            <ac:spMk id="8" creationId="{7ACD2D2E-5B02-42F8-A511-749299CC27B3}"/>
          </ac:spMkLst>
        </pc:spChg>
        <pc:picChg chg="add mod">
          <ac:chgData name="Carlos Leonel Ramirez Martinez" userId="14d3900238d93848" providerId="LiveId" clId="{C28EB215-9129-4949-8E0B-F80375EA2ABF}" dt="2022-04-05T21:22:31.285" v="1203" actId="1035"/>
          <ac:picMkLst>
            <pc:docMk/>
            <pc:sldMk cId="2943841986" sldId="350"/>
            <ac:picMk id="6" creationId="{F04D1657-9175-4778-B1B2-33AFBCF79E50}"/>
          </ac:picMkLst>
        </pc:picChg>
      </pc:sldChg>
      <pc:sldChg chg="addSp delSp modSp add mod replId modNotesTx">
        <pc:chgData name="Carlos Leonel Ramirez Martinez" userId="14d3900238d93848" providerId="LiveId" clId="{C28EB215-9129-4949-8E0B-F80375EA2ABF}" dt="2022-04-29T03:46:57.965" v="6827"/>
        <pc:sldMkLst>
          <pc:docMk/>
          <pc:sldMk cId="3521352475" sldId="351"/>
        </pc:sldMkLst>
        <pc:spChg chg="mod">
          <ac:chgData name="Carlos Leonel Ramirez Martinez" userId="14d3900238d93848" providerId="LiveId" clId="{C28EB215-9129-4949-8E0B-F80375EA2ABF}" dt="2022-04-05T21:32:56.347" v="1473" actId="14100"/>
          <ac:spMkLst>
            <pc:docMk/>
            <pc:sldMk cId="3521352475" sldId="351"/>
            <ac:spMk id="4" creationId="{CC8BA0EB-FFDB-4657-83B7-96FA67CD87C5}"/>
          </ac:spMkLst>
        </pc:spChg>
        <pc:spChg chg="add del mod">
          <ac:chgData name="Carlos Leonel Ramirez Martinez" userId="14d3900238d93848" providerId="LiveId" clId="{C28EB215-9129-4949-8E0B-F80375EA2ABF}" dt="2022-04-05T21:23:10.216" v="1208"/>
          <ac:spMkLst>
            <pc:docMk/>
            <pc:sldMk cId="3521352475" sldId="351"/>
            <ac:spMk id="6" creationId="{9AEFB2F5-6598-44D6-A0DE-418A2A02972B}"/>
          </ac:spMkLst>
        </pc:spChg>
        <pc:spChg chg="add mod">
          <ac:chgData name="Carlos Leonel Ramirez Martinez" userId="14d3900238d93848" providerId="LiveId" clId="{C28EB215-9129-4949-8E0B-F80375EA2ABF}" dt="2022-04-05T21:31:34.027" v="1351" actId="1076"/>
          <ac:spMkLst>
            <pc:docMk/>
            <pc:sldMk cId="3521352475" sldId="351"/>
            <ac:spMk id="7" creationId="{F6E1FA04-2834-4067-BFBE-BC734F0CD07E}"/>
          </ac:spMkLst>
        </pc:spChg>
        <pc:spChg chg="add mod">
          <ac:chgData name="Carlos Leonel Ramirez Martinez" userId="14d3900238d93848" providerId="LiveId" clId="{C28EB215-9129-4949-8E0B-F80375EA2ABF}" dt="2022-04-05T21:33:03.299" v="1479" actId="20577"/>
          <ac:spMkLst>
            <pc:docMk/>
            <pc:sldMk cId="3521352475" sldId="351"/>
            <ac:spMk id="8" creationId="{10CFDF19-2732-4088-937A-A6DB07076B57}"/>
          </ac:spMkLst>
        </pc:spChg>
        <pc:spChg chg="add mod">
          <ac:chgData name="Carlos Leonel Ramirez Martinez" userId="14d3900238d93848" providerId="LiveId" clId="{C28EB215-9129-4949-8E0B-F80375EA2ABF}" dt="2022-04-05T21:34:21.538" v="1498" actId="1076"/>
          <ac:spMkLst>
            <pc:docMk/>
            <pc:sldMk cId="3521352475" sldId="351"/>
            <ac:spMk id="12" creationId="{49B74031-F3EE-4C81-BF40-7BFB94D4968D}"/>
          </ac:spMkLst>
        </pc:spChg>
        <pc:picChg chg="add del mod">
          <ac:chgData name="Carlos Leonel Ramirez Martinez" userId="14d3900238d93848" providerId="LiveId" clId="{C28EB215-9129-4949-8E0B-F80375EA2ABF}" dt="2022-04-05T21:23:10.216" v="1208"/>
          <ac:picMkLst>
            <pc:docMk/>
            <pc:sldMk cId="3521352475" sldId="351"/>
            <ac:picMk id="5" creationId="{E02543D3-4371-4C53-8442-D9E2C69E0BBE}"/>
          </ac:picMkLst>
        </pc:picChg>
        <pc:picChg chg="add del mod">
          <ac:chgData name="Carlos Leonel Ramirez Martinez" userId="14d3900238d93848" providerId="LiveId" clId="{C28EB215-9129-4949-8E0B-F80375EA2ABF}" dt="2022-04-05T21:33:15.236" v="1483" actId="22"/>
          <ac:picMkLst>
            <pc:docMk/>
            <pc:sldMk cId="3521352475" sldId="351"/>
            <ac:picMk id="10" creationId="{C90349CD-9E50-4704-B454-89C709AD7F15}"/>
          </ac:picMkLst>
        </pc:picChg>
        <pc:inkChg chg="add">
          <ac:chgData name="Carlos Leonel Ramirez Martinez" userId="14d3900238d93848" providerId="LiveId" clId="{C28EB215-9129-4949-8E0B-F80375EA2ABF}" dt="2022-04-29T03:46:57.965" v="6827"/>
          <ac:inkMkLst>
            <pc:docMk/>
            <pc:sldMk cId="3521352475" sldId="351"/>
            <ac:inkMk id="5" creationId="{52B1F437-D714-46E9-AE0C-EDA231F86257}"/>
          </ac:inkMkLst>
        </pc:inkChg>
      </pc:sldChg>
      <pc:sldChg chg="addSp modSp add mod modNotesTx">
        <pc:chgData name="Carlos Leonel Ramirez Martinez" userId="14d3900238d93848" providerId="LiveId" clId="{C28EB215-9129-4949-8E0B-F80375EA2ABF}" dt="2022-04-05T21:39:00.133" v="1625" actId="20577"/>
        <pc:sldMkLst>
          <pc:docMk/>
          <pc:sldMk cId="1958014255" sldId="352"/>
        </pc:sldMkLst>
        <pc:spChg chg="mod">
          <ac:chgData name="Carlos Leonel Ramirez Martinez" userId="14d3900238d93848" providerId="LiveId" clId="{C28EB215-9129-4949-8E0B-F80375EA2ABF}" dt="2022-04-05T21:38:18.717" v="1618" actId="404"/>
          <ac:spMkLst>
            <pc:docMk/>
            <pc:sldMk cId="1958014255" sldId="352"/>
            <ac:spMk id="4" creationId="{CC8BA0EB-FFDB-4657-83B7-96FA67CD87C5}"/>
          </ac:spMkLst>
        </pc:spChg>
        <pc:picChg chg="add mod">
          <ac:chgData name="Carlos Leonel Ramirez Martinez" userId="14d3900238d93848" providerId="LiveId" clId="{C28EB215-9129-4949-8E0B-F80375EA2ABF}" dt="2022-04-05T21:38:41.697" v="1623" actId="1076"/>
          <ac:picMkLst>
            <pc:docMk/>
            <pc:sldMk cId="1958014255" sldId="352"/>
            <ac:picMk id="6" creationId="{3D37A914-AF48-4249-A3CC-8E6D0AF123CC}"/>
          </ac:picMkLst>
        </pc:picChg>
      </pc:sldChg>
      <pc:sldChg chg="addSp modSp add mod replId">
        <pc:chgData name="Carlos Leonel Ramirez Martinez" userId="14d3900238d93848" providerId="LiveId" clId="{C28EB215-9129-4949-8E0B-F80375EA2ABF}" dt="2022-04-05T21:46:06.088" v="2147" actId="1076"/>
        <pc:sldMkLst>
          <pc:docMk/>
          <pc:sldMk cId="912257428" sldId="353"/>
        </pc:sldMkLst>
        <pc:spChg chg="mod">
          <ac:chgData name="Carlos Leonel Ramirez Martinez" userId="14d3900238d93848" providerId="LiveId" clId="{C28EB215-9129-4949-8E0B-F80375EA2ABF}" dt="2022-04-05T21:45:48.672" v="2143" actId="20577"/>
          <ac:spMkLst>
            <pc:docMk/>
            <pc:sldMk cId="912257428" sldId="353"/>
            <ac:spMk id="4" creationId="{CC8BA0EB-FFDB-4657-83B7-96FA67CD87C5}"/>
          </ac:spMkLst>
        </pc:spChg>
        <pc:picChg chg="add mod">
          <ac:chgData name="Carlos Leonel Ramirez Martinez" userId="14d3900238d93848" providerId="LiveId" clId="{C28EB215-9129-4949-8E0B-F80375EA2ABF}" dt="2022-04-05T21:46:06.088" v="2147" actId="1076"/>
          <ac:picMkLst>
            <pc:docMk/>
            <pc:sldMk cId="912257428" sldId="353"/>
            <ac:picMk id="6" creationId="{03D32BF6-9EBC-4E56-B1C1-26AA01DA8169}"/>
          </ac:picMkLst>
        </pc:picChg>
      </pc:sldChg>
      <pc:sldChg chg="addSp modSp add mod replId">
        <pc:chgData name="Carlos Leonel Ramirez Martinez" userId="14d3900238d93848" providerId="LiveId" clId="{C28EB215-9129-4949-8E0B-F80375EA2ABF}" dt="2022-04-05T21:46:44.983" v="2152" actId="1076"/>
        <pc:sldMkLst>
          <pc:docMk/>
          <pc:sldMk cId="4202674304" sldId="354"/>
        </pc:sldMkLst>
        <pc:spChg chg="mod">
          <ac:chgData name="Carlos Leonel Ramirez Martinez" userId="14d3900238d93848" providerId="LiveId" clId="{C28EB215-9129-4949-8E0B-F80375EA2ABF}" dt="2022-04-05T21:46:29.400" v="2148"/>
          <ac:spMkLst>
            <pc:docMk/>
            <pc:sldMk cId="4202674304" sldId="354"/>
            <ac:spMk id="4" creationId="{CC8BA0EB-FFDB-4657-83B7-96FA67CD87C5}"/>
          </ac:spMkLst>
        </pc:spChg>
        <pc:picChg chg="add mod">
          <ac:chgData name="Carlos Leonel Ramirez Martinez" userId="14d3900238d93848" providerId="LiveId" clId="{C28EB215-9129-4949-8E0B-F80375EA2ABF}" dt="2022-04-05T21:46:44.983" v="2152" actId="1076"/>
          <ac:picMkLst>
            <pc:docMk/>
            <pc:sldMk cId="4202674304" sldId="354"/>
            <ac:picMk id="6" creationId="{2B3B9C53-3DCA-4D24-A3FE-C7D28DEFF822}"/>
          </ac:picMkLst>
        </pc:picChg>
      </pc:sldChg>
      <pc:sldChg chg="addSp delSp modSp add mod replId modAnim modNotesTx">
        <pc:chgData name="Carlos Leonel Ramirez Martinez" userId="14d3900238d93848" providerId="LiveId" clId="{C28EB215-9129-4949-8E0B-F80375EA2ABF}" dt="2022-04-05T21:54:39.044" v="2397"/>
        <pc:sldMkLst>
          <pc:docMk/>
          <pc:sldMk cId="1859930053" sldId="355"/>
        </pc:sldMkLst>
        <pc:spChg chg="mod">
          <ac:chgData name="Carlos Leonel Ramirez Martinez" userId="14d3900238d93848" providerId="LiveId" clId="{C28EB215-9129-4949-8E0B-F80375EA2ABF}" dt="2022-04-05T21:50:17.751" v="2323" actId="20577"/>
          <ac:spMkLst>
            <pc:docMk/>
            <pc:sldMk cId="1859930053" sldId="355"/>
            <ac:spMk id="4" creationId="{CC8BA0EB-FFDB-4657-83B7-96FA67CD87C5}"/>
          </ac:spMkLst>
        </pc:spChg>
        <pc:spChg chg="add mod">
          <ac:chgData name="Carlos Leonel Ramirez Martinez" userId="14d3900238d93848" providerId="LiveId" clId="{C28EB215-9129-4949-8E0B-F80375EA2ABF}" dt="2022-04-05T21:53:32.384" v="2382" actId="164"/>
          <ac:spMkLst>
            <pc:docMk/>
            <pc:sldMk cId="1859930053" sldId="355"/>
            <ac:spMk id="10" creationId="{AF221350-8D4B-4570-8BAA-835D04FD04B1}"/>
          </ac:spMkLst>
        </pc:spChg>
        <pc:spChg chg="add mod">
          <ac:chgData name="Carlos Leonel Ramirez Martinez" userId="14d3900238d93848" providerId="LiveId" clId="{C28EB215-9129-4949-8E0B-F80375EA2ABF}" dt="2022-04-05T21:52:21.024" v="2361" actId="571"/>
          <ac:spMkLst>
            <pc:docMk/>
            <pc:sldMk cId="1859930053" sldId="355"/>
            <ac:spMk id="12" creationId="{B31ACBAD-9FAC-4CF4-AFB6-12099E4E8971}"/>
          </ac:spMkLst>
        </pc:spChg>
        <pc:spChg chg="add mod">
          <ac:chgData name="Carlos Leonel Ramirez Martinez" userId="14d3900238d93848" providerId="LiveId" clId="{C28EB215-9129-4949-8E0B-F80375EA2ABF}" dt="2022-04-05T21:53:32.384" v="2382" actId="164"/>
          <ac:spMkLst>
            <pc:docMk/>
            <pc:sldMk cId="1859930053" sldId="355"/>
            <ac:spMk id="13" creationId="{49B39C46-6EE6-49FB-ADD5-33B574AA656A}"/>
          </ac:spMkLst>
        </pc:spChg>
        <pc:spChg chg="add del">
          <ac:chgData name="Carlos Leonel Ramirez Martinez" userId="14d3900238d93848" providerId="LiveId" clId="{C28EB215-9129-4949-8E0B-F80375EA2ABF}" dt="2022-04-05T21:54:08.436" v="2385" actId="22"/>
          <ac:spMkLst>
            <pc:docMk/>
            <pc:sldMk cId="1859930053" sldId="355"/>
            <ac:spMk id="18" creationId="{B445B721-D350-41F6-9851-C5C601BF89C9}"/>
          </ac:spMkLst>
        </pc:spChg>
        <pc:spChg chg="add mod">
          <ac:chgData name="Carlos Leonel Ramirez Martinez" userId="14d3900238d93848" providerId="LiveId" clId="{C28EB215-9129-4949-8E0B-F80375EA2ABF}" dt="2022-04-05T21:54:31.826" v="2396" actId="6549"/>
          <ac:spMkLst>
            <pc:docMk/>
            <pc:sldMk cId="1859930053" sldId="355"/>
            <ac:spMk id="20" creationId="{9EA9F871-3BD8-4E6A-A76E-C8E75E239EA7}"/>
          </ac:spMkLst>
        </pc:spChg>
        <pc:grpChg chg="add mod">
          <ac:chgData name="Carlos Leonel Ramirez Martinez" userId="14d3900238d93848" providerId="LiveId" clId="{C28EB215-9129-4949-8E0B-F80375EA2ABF}" dt="2022-04-05T21:54:16.330" v="2390" actId="1076"/>
          <ac:grpSpMkLst>
            <pc:docMk/>
            <pc:sldMk cId="1859930053" sldId="355"/>
            <ac:grpSpMk id="16" creationId="{6C8D1526-5F54-48CA-BE75-DC39BC49088A}"/>
          </ac:grpSpMkLst>
        </pc:grpChg>
        <pc:picChg chg="add mod">
          <ac:chgData name="Carlos Leonel Ramirez Martinez" userId="14d3900238d93848" providerId="LiveId" clId="{C28EB215-9129-4949-8E0B-F80375EA2ABF}" dt="2022-04-05T21:51:06.343" v="2354" actId="1076"/>
          <ac:picMkLst>
            <pc:docMk/>
            <pc:sldMk cId="1859930053" sldId="355"/>
            <ac:picMk id="6" creationId="{6BC067B1-8D5C-49C3-9756-26298827951A}"/>
          </ac:picMkLst>
        </pc:picChg>
        <pc:picChg chg="add mod">
          <ac:chgData name="Carlos Leonel Ramirez Martinez" userId="14d3900238d93848" providerId="LiveId" clId="{C28EB215-9129-4949-8E0B-F80375EA2ABF}" dt="2022-04-05T21:53:32.384" v="2382" actId="164"/>
          <ac:picMkLst>
            <pc:docMk/>
            <pc:sldMk cId="1859930053" sldId="355"/>
            <ac:picMk id="8" creationId="{B16F9680-45D6-4FA0-9744-138D8C57F967}"/>
          </ac:picMkLst>
        </pc:picChg>
        <pc:picChg chg="add mod">
          <ac:chgData name="Carlos Leonel Ramirez Martinez" userId="14d3900238d93848" providerId="LiveId" clId="{C28EB215-9129-4949-8E0B-F80375EA2ABF}" dt="2022-04-05T21:52:21.024" v="2361" actId="571"/>
          <ac:picMkLst>
            <pc:docMk/>
            <pc:sldMk cId="1859930053" sldId="355"/>
            <ac:picMk id="11" creationId="{A9797838-EDEE-4419-9056-26CE8C45F4C5}"/>
          </ac:picMkLst>
        </pc:picChg>
        <pc:cxnChg chg="add">
          <ac:chgData name="Carlos Leonel Ramirez Martinez" userId="14d3900238d93848" providerId="LiveId" clId="{C28EB215-9129-4949-8E0B-F80375EA2ABF}" dt="2022-04-05T21:52:46.142" v="2370" actId="11529"/>
          <ac:cxnSpMkLst>
            <pc:docMk/>
            <pc:sldMk cId="1859930053" sldId="355"/>
            <ac:cxnSpMk id="15" creationId="{17F01BE9-5FE2-4EE9-844F-3E3A01F3CDA0}"/>
          </ac:cxnSpMkLst>
        </pc:cxnChg>
      </pc:sldChg>
      <pc:sldChg chg="addSp modSp add mod replId modNotesTx">
        <pc:chgData name="Carlos Leonel Ramirez Martinez" userId="14d3900238d93848" providerId="LiveId" clId="{C28EB215-9129-4949-8E0B-F80375EA2ABF}" dt="2022-04-05T22:06:33.640" v="3008" actId="6549"/>
        <pc:sldMkLst>
          <pc:docMk/>
          <pc:sldMk cId="392642349" sldId="356"/>
        </pc:sldMkLst>
        <pc:spChg chg="mod">
          <ac:chgData name="Carlos Leonel Ramirez Martinez" userId="14d3900238d93848" providerId="LiveId" clId="{C28EB215-9129-4949-8E0B-F80375EA2ABF}" dt="2022-04-05T22:06:33.640" v="3008" actId="6549"/>
          <ac:spMkLst>
            <pc:docMk/>
            <pc:sldMk cId="392642349" sldId="356"/>
            <ac:spMk id="4" creationId="{CC8BA0EB-FFDB-4657-83B7-96FA67CD87C5}"/>
          </ac:spMkLst>
        </pc:spChg>
        <pc:spChg chg="add mod">
          <ac:chgData name="Carlos Leonel Ramirez Martinez" userId="14d3900238d93848" providerId="LiveId" clId="{C28EB215-9129-4949-8E0B-F80375EA2ABF}" dt="2022-04-05T22:05:40.080" v="2891" actId="164"/>
          <ac:spMkLst>
            <pc:docMk/>
            <pc:sldMk cId="392642349" sldId="356"/>
            <ac:spMk id="8" creationId="{C92613A5-F232-4366-B8E1-E6EE0261850B}"/>
          </ac:spMkLst>
        </pc:spChg>
        <pc:spChg chg="add mod">
          <ac:chgData name="Carlos Leonel Ramirez Martinez" userId="14d3900238d93848" providerId="LiveId" clId="{C28EB215-9129-4949-8E0B-F80375EA2ABF}" dt="2022-04-05T22:05:40.080" v="2891" actId="164"/>
          <ac:spMkLst>
            <pc:docMk/>
            <pc:sldMk cId="392642349" sldId="356"/>
            <ac:spMk id="9" creationId="{C7657E68-47B1-4C37-BE09-6A35689FD5B4}"/>
          </ac:spMkLst>
        </pc:spChg>
        <pc:grpChg chg="add mod">
          <ac:chgData name="Carlos Leonel Ramirez Martinez" userId="14d3900238d93848" providerId="LiveId" clId="{C28EB215-9129-4949-8E0B-F80375EA2ABF}" dt="2022-04-05T22:05:40.080" v="2891" actId="164"/>
          <ac:grpSpMkLst>
            <pc:docMk/>
            <pc:sldMk cId="392642349" sldId="356"/>
            <ac:grpSpMk id="10" creationId="{8DF29F19-EEFA-4D71-9F2D-763BDB873E8F}"/>
          </ac:grpSpMkLst>
        </pc:grpChg>
        <pc:picChg chg="add mod">
          <ac:chgData name="Carlos Leonel Ramirez Martinez" userId="14d3900238d93848" providerId="LiveId" clId="{C28EB215-9129-4949-8E0B-F80375EA2ABF}" dt="2022-04-05T22:05:40.080" v="2891" actId="164"/>
          <ac:picMkLst>
            <pc:docMk/>
            <pc:sldMk cId="392642349" sldId="356"/>
            <ac:picMk id="6" creationId="{4CFAEE35-5929-4898-9B84-E079041B6D0D}"/>
          </ac:picMkLst>
        </pc:picChg>
      </pc:sldChg>
      <pc:sldChg chg="addSp modSp add mod replId modNotesTx">
        <pc:chgData name="Carlos Leonel Ramirez Martinez" userId="14d3900238d93848" providerId="LiveId" clId="{C28EB215-9129-4949-8E0B-F80375EA2ABF}" dt="2022-04-05T22:16:46.772" v="3184" actId="255"/>
        <pc:sldMkLst>
          <pc:docMk/>
          <pc:sldMk cId="4096592082" sldId="357"/>
        </pc:sldMkLst>
        <pc:spChg chg="mod">
          <ac:chgData name="Carlos Leonel Ramirez Martinez" userId="14d3900238d93848" providerId="LiveId" clId="{C28EB215-9129-4949-8E0B-F80375EA2ABF}" dt="2022-04-05T22:16:46.772" v="3184" actId="255"/>
          <ac:spMkLst>
            <pc:docMk/>
            <pc:sldMk cId="4096592082" sldId="357"/>
            <ac:spMk id="4" creationId="{CC8BA0EB-FFDB-4657-83B7-96FA67CD87C5}"/>
          </ac:spMkLst>
        </pc:spChg>
        <pc:picChg chg="add mod">
          <ac:chgData name="Carlos Leonel Ramirez Martinez" userId="14d3900238d93848" providerId="LiveId" clId="{C28EB215-9129-4949-8E0B-F80375EA2ABF}" dt="2022-04-05T22:16:26.890" v="3182" actId="1076"/>
          <ac:picMkLst>
            <pc:docMk/>
            <pc:sldMk cId="4096592082" sldId="357"/>
            <ac:picMk id="6" creationId="{A0E87BCE-3577-4ED5-9C67-5E5B7293BE48}"/>
          </ac:picMkLst>
        </pc:picChg>
      </pc:sldChg>
      <pc:sldChg chg="addSp modSp add mod replId modAnim modNotesTx">
        <pc:chgData name="Carlos Leonel Ramirez Martinez" userId="14d3900238d93848" providerId="LiveId" clId="{C28EB215-9129-4949-8E0B-F80375EA2ABF}" dt="2022-04-05T22:21:44.670" v="3315"/>
        <pc:sldMkLst>
          <pc:docMk/>
          <pc:sldMk cId="1013482484" sldId="358"/>
        </pc:sldMkLst>
        <pc:spChg chg="mod">
          <ac:chgData name="Carlos Leonel Ramirez Martinez" userId="14d3900238d93848" providerId="LiveId" clId="{C28EB215-9129-4949-8E0B-F80375EA2ABF}" dt="2022-04-05T22:18:32.810" v="3192" actId="5793"/>
          <ac:spMkLst>
            <pc:docMk/>
            <pc:sldMk cId="1013482484" sldId="358"/>
            <ac:spMk id="4" creationId="{CC8BA0EB-FFDB-4657-83B7-96FA67CD87C5}"/>
          </ac:spMkLst>
        </pc:spChg>
        <pc:spChg chg="add mod">
          <ac:chgData name="Carlos Leonel Ramirez Martinez" userId="14d3900238d93848" providerId="LiveId" clId="{C28EB215-9129-4949-8E0B-F80375EA2ABF}" dt="2022-04-05T22:21:30.195" v="3314" actId="164"/>
          <ac:spMkLst>
            <pc:docMk/>
            <pc:sldMk cId="1013482484" sldId="358"/>
            <ac:spMk id="9" creationId="{26817470-0461-4B5C-A52A-C9DF8F7E994A}"/>
          </ac:spMkLst>
        </pc:spChg>
        <pc:grpChg chg="add mod">
          <ac:chgData name="Carlos Leonel Ramirez Martinez" userId="14d3900238d93848" providerId="LiveId" clId="{C28EB215-9129-4949-8E0B-F80375EA2ABF}" dt="2022-04-05T22:21:30.195" v="3314" actId="164"/>
          <ac:grpSpMkLst>
            <pc:docMk/>
            <pc:sldMk cId="1013482484" sldId="358"/>
            <ac:grpSpMk id="10" creationId="{AE1A63B6-42C4-4849-93AB-CFAE81DE8960}"/>
          </ac:grpSpMkLst>
        </pc:grpChg>
        <pc:picChg chg="add mod">
          <ac:chgData name="Carlos Leonel Ramirez Martinez" userId="14d3900238d93848" providerId="LiveId" clId="{C28EB215-9129-4949-8E0B-F80375EA2ABF}" dt="2022-04-05T22:19:59.193" v="3211" actId="1076"/>
          <ac:picMkLst>
            <pc:docMk/>
            <pc:sldMk cId="1013482484" sldId="358"/>
            <ac:picMk id="6" creationId="{5471680E-0E1F-442E-900B-0455AC869F39}"/>
          </ac:picMkLst>
        </pc:picChg>
        <pc:picChg chg="add mod">
          <ac:chgData name="Carlos Leonel Ramirez Martinez" userId="14d3900238d93848" providerId="LiveId" clId="{C28EB215-9129-4949-8E0B-F80375EA2ABF}" dt="2022-04-05T22:21:30.195" v="3314" actId="164"/>
          <ac:picMkLst>
            <pc:docMk/>
            <pc:sldMk cId="1013482484" sldId="358"/>
            <ac:picMk id="8" creationId="{F72F06B9-610F-4B8B-816B-571EF8350598}"/>
          </ac:picMkLst>
        </pc:picChg>
      </pc:sldChg>
      <pc:sldChg chg="addSp delSp modSp add mod replId modAnim modNotesTx">
        <pc:chgData name="Carlos Leonel Ramirez Martinez" userId="14d3900238d93848" providerId="LiveId" clId="{C28EB215-9129-4949-8E0B-F80375EA2ABF}" dt="2022-04-05T22:28:57.945" v="3449" actId="20577"/>
        <pc:sldMkLst>
          <pc:docMk/>
          <pc:sldMk cId="474079540" sldId="359"/>
        </pc:sldMkLst>
        <pc:spChg chg="mod">
          <ac:chgData name="Carlos Leonel Ramirez Martinez" userId="14d3900238d93848" providerId="LiveId" clId="{C28EB215-9129-4949-8E0B-F80375EA2ABF}" dt="2022-04-05T22:27:34.438" v="3431" actId="6549"/>
          <ac:spMkLst>
            <pc:docMk/>
            <pc:sldMk cId="474079540" sldId="359"/>
            <ac:spMk id="4" creationId="{CC8BA0EB-FFDB-4657-83B7-96FA67CD87C5}"/>
          </ac:spMkLst>
        </pc:spChg>
        <pc:spChg chg="add del mod">
          <ac:chgData name="Carlos Leonel Ramirez Martinez" userId="14d3900238d93848" providerId="LiveId" clId="{C28EB215-9129-4949-8E0B-F80375EA2ABF}" dt="2022-04-05T22:27:32.062" v="3430" actId="478"/>
          <ac:spMkLst>
            <pc:docMk/>
            <pc:sldMk cId="474079540" sldId="359"/>
            <ac:spMk id="8" creationId="{033AE2E0-DAA0-49B7-BD3E-20E7963BDAAF}"/>
          </ac:spMkLst>
        </pc:spChg>
        <pc:picChg chg="add del mod">
          <ac:chgData name="Carlos Leonel Ramirez Martinez" userId="14d3900238d93848" providerId="LiveId" clId="{C28EB215-9129-4949-8E0B-F80375EA2ABF}" dt="2022-04-05T22:27:31.066" v="3429" actId="478"/>
          <ac:picMkLst>
            <pc:docMk/>
            <pc:sldMk cId="474079540" sldId="359"/>
            <ac:picMk id="6" creationId="{C51313D7-363D-4A5C-9110-80761240E466}"/>
          </ac:picMkLst>
        </pc:picChg>
        <pc:picChg chg="add mod">
          <ac:chgData name="Carlos Leonel Ramirez Martinez" userId="14d3900238d93848" providerId="LiveId" clId="{C28EB215-9129-4949-8E0B-F80375EA2ABF}" dt="2022-04-05T22:28:30.791" v="3446" actId="1076"/>
          <ac:picMkLst>
            <pc:docMk/>
            <pc:sldMk cId="474079540" sldId="359"/>
            <ac:picMk id="10" creationId="{ED3EC7E0-2350-4C16-8911-F4ADF447D14E}"/>
          </ac:picMkLst>
        </pc:picChg>
        <pc:picChg chg="add mod ord">
          <ac:chgData name="Carlos Leonel Ramirez Martinez" userId="14d3900238d93848" providerId="LiveId" clId="{C28EB215-9129-4949-8E0B-F80375EA2ABF}" dt="2022-04-05T22:28:37.360" v="3447" actId="1076"/>
          <ac:picMkLst>
            <pc:docMk/>
            <pc:sldMk cId="474079540" sldId="359"/>
            <ac:picMk id="12" creationId="{E1BF9371-45C7-43A6-8F70-38D92C253BD2}"/>
          </ac:picMkLst>
        </pc:picChg>
      </pc:sldChg>
      <pc:sldChg chg="addSp delSp modSp add mod delAnim modAnim modNotesTx">
        <pc:chgData name="Carlos Leonel Ramirez Martinez" userId="14d3900238d93848" providerId="LiveId" clId="{C28EB215-9129-4949-8E0B-F80375EA2ABF}" dt="2022-04-05T22:41:01.637" v="3614" actId="1035"/>
        <pc:sldMkLst>
          <pc:docMk/>
          <pc:sldMk cId="1141410517" sldId="360"/>
        </pc:sldMkLst>
        <pc:spChg chg="mod">
          <ac:chgData name="Carlos Leonel Ramirez Martinez" userId="14d3900238d93848" providerId="LiveId" clId="{C28EB215-9129-4949-8E0B-F80375EA2ABF}" dt="2022-04-05T22:40:38.869" v="3569" actId="1076"/>
          <ac:spMkLst>
            <pc:docMk/>
            <pc:sldMk cId="1141410517" sldId="360"/>
            <ac:spMk id="4" creationId="{CC8BA0EB-FFDB-4657-83B7-96FA67CD87C5}"/>
          </ac:spMkLst>
        </pc:spChg>
        <pc:spChg chg="add mod ord">
          <ac:chgData name="Carlos Leonel Ramirez Martinez" userId="14d3900238d93848" providerId="LiveId" clId="{C28EB215-9129-4949-8E0B-F80375EA2ABF}" dt="2022-04-05T22:40:53.036" v="3611" actId="1076"/>
          <ac:spMkLst>
            <pc:docMk/>
            <pc:sldMk cId="1141410517" sldId="360"/>
            <ac:spMk id="14" creationId="{E710C895-C8E0-4229-B098-F33933BD589C}"/>
          </ac:spMkLst>
        </pc:spChg>
        <pc:grpChg chg="add mod">
          <ac:chgData name="Carlos Leonel Ramirez Martinez" userId="14d3900238d93848" providerId="LiveId" clId="{C28EB215-9129-4949-8E0B-F80375EA2ABF}" dt="2022-04-05T22:36:17.108" v="3528" actId="164"/>
          <ac:grpSpMkLst>
            <pc:docMk/>
            <pc:sldMk cId="1141410517" sldId="360"/>
            <ac:grpSpMk id="15" creationId="{CA3664B5-F599-4B4A-BBCF-1D1CD97EB120}"/>
          </ac:grpSpMkLst>
        </pc:grpChg>
        <pc:picChg chg="add mod">
          <ac:chgData name="Carlos Leonel Ramirez Martinez" userId="14d3900238d93848" providerId="LiveId" clId="{C28EB215-9129-4949-8E0B-F80375EA2ABF}" dt="2022-04-05T22:40:44.852" v="3595" actId="1036"/>
          <ac:picMkLst>
            <pc:docMk/>
            <pc:sldMk cId="1141410517" sldId="360"/>
            <ac:picMk id="6" creationId="{28351953-60A6-42FC-8E9A-E6FC28946020}"/>
          </ac:picMkLst>
        </pc:picChg>
        <pc:picChg chg="add mod">
          <ac:chgData name="Carlos Leonel Ramirez Martinez" userId="14d3900238d93848" providerId="LiveId" clId="{C28EB215-9129-4949-8E0B-F80375EA2ABF}" dt="2022-04-05T22:40:44.852" v="3595" actId="1036"/>
          <ac:picMkLst>
            <pc:docMk/>
            <pc:sldMk cId="1141410517" sldId="360"/>
            <ac:picMk id="8" creationId="{8D2C8B1D-C914-46DD-A51A-5A11BF4882F0}"/>
          </ac:picMkLst>
        </pc:picChg>
        <pc:picChg chg="add mod">
          <ac:chgData name="Carlos Leonel Ramirez Martinez" userId="14d3900238d93848" providerId="LiveId" clId="{C28EB215-9129-4949-8E0B-F80375EA2ABF}" dt="2022-04-05T22:40:44.852" v="3595" actId="1036"/>
          <ac:picMkLst>
            <pc:docMk/>
            <pc:sldMk cId="1141410517" sldId="360"/>
            <ac:picMk id="10" creationId="{5B2878DE-A559-48D3-B0D3-E4D4E166059D}"/>
          </ac:picMkLst>
        </pc:picChg>
        <pc:picChg chg="add del mod">
          <ac:chgData name="Carlos Leonel Ramirez Martinez" userId="14d3900238d93848" providerId="LiveId" clId="{C28EB215-9129-4949-8E0B-F80375EA2ABF}" dt="2022-04-05T22:37:39.231" v="3530" actId="478"/>
          <ac:picMkLst>
            <pc:docMk/>
            <pc:sldMk cId="1141410517" sldId="360"/>
            <ac:picMk id="12" creationId="{2512CED2-C14F-47F2-A431-F9C96644973E}"/>
          </ac:picMkLst>
        </pc:picChg>
        <pc:picChg chg="add mod modCrop">
          <ac:chgData name="Carlos Leonel Ramirez Martinez" userId="14d3900238d93848" providerId="LiveId" clId="{C28EB215-9129-4949-8E0B-F80375EA2ABF}" dt="2022-04-05T22:41:01.637" v="3614" actId="1035"/>
          <ac:picMkLst>
            <pc:docMk/>
            <pc:sldMk cId="1141410517" sldId="360"/>
            <ac:picMk id="17" creationId="{9C1B81E8-E9EF-4D75-B28E-E5FE3F13C79E}"/>
          </ac:picMkLst>
        </pc:picChg>
      </pc:sldChg>
      <pc:sldChg chg="addSp modSp add mod replId addCm modNotesTx">
        <pc:chgData name="Carlos Leonel Ramirez Martinez" userId="14d3900238d93848" providerId="LiveId" clId="{C28EB215-9129-4949-8E0B-F80375EA2ABF}" dt="2022-04-05T22:47:18.525" v="3824" actId="6549"/>
        <pc:sldMkLst>
          <pc:docMk/>
          <pc:sldMk cId="1529302437" sldId="361"/>
        </pc:sldMkLst>
        <pc:spChg chg="mod">
          <ac:chgData name="Carlos Leonel Ramirez Martinez" userId="14d3900238d93848" providerId="LiveId" clId="{C28EB215-9129-4949-8E0B-F80375EA2ABF}" dt="2022-04-05T22:47:18.525" v="3824" actId="6549"/>
          <ac:spMkLst>
            <pc:docMk/>
            <pc:sldMk cId="1529302437" sldId="361"/>
            <ac:spMk id="4" creationId="{CC8BA0EB-FFDB-4657-83B7-96FA67CD87C5}"/>
          </ac:spMkLst>
        </pc:spChg>
        <pc:spChg chg="add mod">
          <ac:chgData name="Carlos Leonel Ramirez Martinez" userId="14d3900238d93848" providerId="LiveId" clId="{C28EB215-9129-4949-8E0B-F80375EA2ABF}" dt="2022-04-05T22:44:44.963" v="3745" actId="1076"/>
          <ac:spMkLst>
            <pc:docMk/>
            <pc:sldMk cId="1529302437" sldId="361"/>
            <ac:spMk id="6" creationId="{AF83333D-3F34-41C7-8297-22BDFC520CC7}"/>
          </ac:spMkLst>
        </pc:spChg>
        <pc:spChg chg="add mod">
          <ac:chgData name="Carlos Leonel Ramirez Martinez" userId="14d3900238d93848" providerId="LiveId" clId="{C28EB215-9129-4949-8E0B-F80375EA2ABF}" dt="2022-04-05T22:44:44.963" v="3745" actId="1076"/>
          <ac:spMkLst>
            <pc:docMk/>
            <pc:sldMk cId="1529302437" sldId="361"/>
            <ac:spMk id="7" creationId="{6A7D117C-388F-4E7E-84B6-E9EAB04F50BF}"/>
          </ac:spMkLst>
        </pc:spChg>
        <pc:spChg chg="add mod">
          <ac:chgData name="Carlos Leonel Ramirez Martinez" userId="14d3900238d93848" providerId="LiveId" clId="{C28EB215-9129-4949-8E0B-F80375EA2ABF}" dt="2022-04-05T22:46:34.523" v="3821" actId="1076"/>
          <ac:spMkLst>
            <pc:docMk/>
            <pc:sldMk cId="1529302437" sldId="361"/>
            <ac:spMk id="10" creationId="{9624B829-C74B-4DF2-B149-AEEB6FC85C28}"/>
          </ac:spMkLst>
        </pc:spChg>
        <pc:picChg chg="add mod">
          <ac:chgData name="Carlos Leonel Ramirez Martinez" userId="14d3900238d93848" providerId="LiveId" clId="{C28EB215-9129-4949-8E0B-F80375EA2ABF}" dt="2022-04-05T22:46:32.251" v="3820" actId="1076"/>
          <ac:picMkLst>
            <pc:docMk/>
            <pc:sldMk cId="1529302437" sldId="361"/>
            <ac:picMk id="9" creationId="{ACE0688E-F960-41EC-9674-1DE5019989FD}"/>
          </ac:picMkLst>
        </pc:picChg>
      </pc:sldChg>
      <pc:sldChg chg="addSp modSp add mod replId modNotesTx">
        <pc:chgData name="Carlos Leonel Ramirez Martinez" userId="14d3900238d93848" providerId="LiveId" clId="{C28EB215-9129-4949-8E0B-F80375EA2ABF}" dt="2022-04-05T22:48:32.187" v="3901" actId="1038"/>
        <pc:sldMkLst>
          <pc:docMk/>
          <pc:sldMk cId="3926187605" sldId="362"/>
        </pc:sldMkLst>
        <pc:spChg chg="mod">
          <ac:chgData name="Carlos Leonel Ramirez Martinez" userId="14d3900238d93848" providerId="LiveId" clId="{C28EB215-9129-4949-8E0B-F80375EA2ABF}" dt="2022-04-05T22:47:30.243" v="3855" actId="20577"/>
          <ac:spMkLst>
            <pc:docMk/>
            <pc:sldMk cId="3926187605" sldId="362"/>
            <ac:spMk id="4" creationId="{CC8BA0EB-FFDB-4657-83B7-96FA67CD87C5}"/>
          </ac:spMkLst>
        </pc:spChg>
        <pc:spChg chg="add mod">
          <ac:chgData name="Carlos Leonel Ramirez Martinez" userId="14d3900238d93848" providerId="LiveId" clId="{C28EB215-9129-4949-8E0B-F80375EA2ABF}" dt="2022-04-05T22:48:32.187" v="3901" actId="1038"/>
          <ac:spMkLst>
            <pc:docMk/>
            <pc:sldMk cId="3926187605" sldId="362"/>
            <ac:spMk id="7" creationId="{7D5B201C-04D5-4E78-AC24-59FBB854DBB9}"/>
          </ac:spMkLst>
        </pc:spChg>
        <pc:picChg chg="add mod">
          <ac:chgData name="Carlos Leonel Ramirez Martinez" userId="14d3900238d93848" providerId="LiveId" clId="{C28EB215-9129-4949-8E0B-F80375EA2ABF}" dt="2022-04-05T22:47:45.499" v="3859" actId="1076"/>
          <ac:picMkLst>
            <pc:docMk/>
            <pc:sldMk cId="3926187605" sldId="362"/>
            <ac:picMk id="6" creationId="{0D577B39-77CF-4A31-9187-7CE514F741FA}"/>
          </ac:picMkLst>
        </pc:picChg>
      </pc:sldChg>
      <pc:sldChg chg="addSp modSp add mod replId modNotesTx">
        <pc:chgData name="Carlos Leonel Ramirez Martinez" userId="14d3900238d93848" providerId="LiveId" clId="{C28EB215-9129-4949-8E0B-F80375EA2ABF}" dt="2022-04-05T22:49:56.771" v="4036" actId="1076"/>
        <pc:sldMkLst>
          <pc:docMk/>
          <pc:sldMk cId="4060420171" sldId="363"/>
        </pc:sldMkLst>
        <pc:spChg chg="mod">
          <ac:chgData name="Carlos Leonel Ramirez Martinez" userId="14d3900238d93848" providerId="LiveId" clId="{C28EB215-9129-4949-8E0B-F80375EA2ABF}" dt="2022-04-05T22:48:56.897" v="3909" actId="20577"/>
          <ac:spMkLst>
            <pc:docMk/>
            <pc:sldMk cId="4060420171" sldId="363"/>
            <ac:spMk id="4" creationId="{CC8BA0EB-FFDB-4657-83B7-96FA67CD87C5}"/>
          </ac:spMkLst>
        </pc:spChg>
        <pc:picChg chg="add mod">
          <ac:chgData name="Carlos Leonel Ramirez Martinez" userId="14d3900238d93848" providerId="LiveId" clId="{C28EB215-9129-4949-8E0B-F80375EA2ABF}" dt="2022-04-05T22:49:56.771" v="4036" actId="1076"/>
          <ac:picMkLst>
            <pc:docMk/>
            <pc:sldMk cId="4060420171" sldId="363"/>
            <ac:picMk id="6" creationId="{D54D4E04-A5D0-441B-942D-9A89CC4B35FB}"/>
          </ac:picMkLst>
        </pc:picChg>
      </pc:sldChg>
      <pc:sldChg chg="addSp modSp add mod replId modNotesTx">
        <pc:chgData name="Carlos Leonel Ramirez Martinez" userId="14d3900238d93848" providerId="LiveId" clId="{C28EB215-9129-4949-8E0B-F80375EA2ABF}" dt="2022-04-05T22:50:45.650" v="4134" actId="1076"/>
        <pc:sldMkLst>
          <pc:docMk/>
          <pc:sldMk cId="2871454235" sldId="364"/>
        </pc:sldMkLst>
        <pc:spChg chg="mod">
          <ac:chgData name="Carlos Leonel Ramirez Martinez" userId="14d3900238d93848" providerId="LiveId" clId="{C28EB215-9129-4949-8E0B-F80375EA2ABF}" dt="2022-04-05T22:50:38.378" v="4130" actId="20577"/>
          <ac:spMkLst>
            <pc:docMk/>
            <pc:sldMk cId="2871454235" sldId="364"/>
            <ac:spMk id="4" creationId="{CC8BA0EB-FFDB-4657-83B7-96FA67CD87C5}"/>
          </ac:spMkLst>
        </pc:spChg>
        <pc:picChg chg="add mod">
          <ac:chgData name="Carlos Leonel Ramirez Martinez" userId="14d3900238d93848" providerId="LiveId" clId="{C28EB215-9129-4949-8E0B-F80375EA2ABF}" dt="2022-04-05T22:50:45.650" v="4134" actId="1076"/>
          <ac:picMkLst>
            <pc:docMk/>
            <pc:sldMk cId="2871454235" sldId="364"/>
            <ac:picMk id="6" creationId="{9D971884-996A-444D-A145-6A2750DF7DE8}"/>
          </ac:picMkLst>
        </pc:picChg>
      </pc:sldChg>
      <pc:sldChg chg="addSp modSp add mod replId modNotesTx">
        <pc:chgData name="Carlos Leonel Ramirez Martinez" userId="14d3900238d93848" providerId="LiveId" clId="{C28EB215-9129-4949-8E0B-F80375EA2ABF}" dt="2022-04-05T22:55:25.363" v="4179" actId="6549"/>
        <pc:sldMkLst>
          <pc:docMk/>
          <pc:sldMk cId="4130641511" sldId="365"/>
        </pc:sldMkLst>
        <pc:spChg chg="mod">
          <ac:chgData name="Carlos Leonel Ramirez Martinez" userId="14d3900238d93848" providerId="LiveId" clId="{C28EB215-9129-4949-8E0B-F80375EA2ABF}" dt="2022-04-05T22:51:01.818" v="4162" actId="20577"/>
          <ac:spMkLst>
            <pc:docMk/>
            <pc:sldMk cId="4130641511" sldId="365"/>
            <ac:spMk id="4" creationId="{CC8BA0EB-FFDB-4657-83B7-96FA67CD87C5}"/>
          </ac:spMkLst>
        </pc:spChg>
        <pc:picChg chg="add mod">
          <ac:chgData name="Carlos Leonel Ramirez Martinez" userId="14d3900238d93848" providerId="LiveId" clId="{C28EB215-9129-4949-8E0B-F80375EA2ABF}" dt="2022-04-05T22:54:55.226" v="4177" actId="1076"/>
          <ac:picMkLst>
            <pc:docMk/>
            <pc:sldMk cId="4130641511" sldId="365"/>
            <ac:picMk id="6" creationId="{152A67AE-E50A-4699-AB2F-5B6A5161DF48}"/>
          </ac:picMkLst>
        </pc:picChg>
      </pc:sldChg>
      <pc:sldChg chg="addSp modSp add mod replId">
        <pc:chgData name="Carlos Leonel Ramirez Martinez" userId="14d3900238d93848" providerId="LiveId" clId="{C28EB215-9129-4949-8E0B-F80375EA2ABF}" dt="2022-04-05T23:09:18.494" v="4335" actId="1076"/>
        <pc:sldMkLst>
          <pc:docMk/>
          <pc:sldMk cId="3975032607" sldId="366"/>
        </pc:sldMkLst>
        <pc:spChg chg="mod">
          <ac:chgData name="Carlos Leonel Ramirez Martinez" userId="14d3900238d93848" providerId="LiveId" clId="{C28EB215-9129-4949-8E0B-F80375EA2ABF}" dt="2022-04-05T23:09:07.823" v="4331" actId="20577"/>
          <ac:spMkLst>
            <pc:docMk/>
            <pc:sldMk cId="3975032607" sldId="366"/>
            <ac:spMk id="4" creationId="{CC8BA0EB-FFDB-4657-83B7-96FA67CD87C5}"/>
          </ac:spMkLst>
        </pc:spChg>
        <pc:picChg chg="add mod">
          <ac:chgData name="Carlos Leonel Ramirez Martinez" userId="14d3900238d93848" providerId="LiveId" clId="{C28EB215-9129-4949-8E0B-F80375EA2ABF}" dt="2022-04-05T23:09:18.494" v="4335" actId="1076"/>
          <ac:picMkLst>
            <pc:docMk/>
            <pc:sldMk cId="3975032607" sldId="366"/>
            <ac:picMk id="6" creationId="{FE79C6E8-3A39-4EC6-80EC-E698832F69F3}"/>
          </ac:picMkLst>
        </pc:picChg>
      </pc:sldChg>
      <pc:sldChg chg="addSp modSp add mod replId">
        <pc:chgData name="Carlos Leonel Ramirez Martinez" userId="14d3900238d93848" providerId="LiveId" clId="{C28EB215-9129-4949-8E0B-F80375EA2ABF}" dt="2022-04-05T23:09:40.198" v="4340" actId="1076"/>
        <pc:sldMkLst>
          <pc:docMk/>
          <pc:sldMk cId="4055567123" sldId="367"/>
        </pc:sldMkLst>
        <pc:spChg chg="mod">
          <ac:chgData name="Carlos Leonel Ramirez Martinez" userId="14d3900238d93848" providerId="LiveId" clId="{C28EB215-9129-4949-8E0B-F80375EA2ABF}" dt="2022-04-05T23:09:30.082" v="4336"/>
          <ac:spMkLst>
            <pc:docMk/>
            <pc:sldMk cId="4055567123" sldId="367"/>
            <ac:spMk id="4" creationId="{CC8BA0EB-FFDB-4657-83B7-96FA67CD87C5}"/>
          </ac:spMkLst>
        </pc:spChg>
        <pc:picChg chg="add mod">
          <ac:chgData name="Carlos Leonel Ramirez Martinez" userId="14d3900238d93848" providerId="LiveId" clId="{C28EB215-9129-4949-8E0B-F80375EA2ABF}" dt="2022-04-05T23:09:40.198" v="4340" actId="1076"/>
          <ac:picMkLst>
            <pc:docMk/>
            <pc:sldMk cId="4055567123" sldId="367"/>
            <ac:picMk id="6" creationId="{C57F3917-B9A4-4A89-9B50-33C56C5551C4}"/>
          </ac:picMkLst>
        </pc:picChg>
      </pc:sldChg>
      <pc:sldChg chg="addSp delSp modSp add mod modClrScheme chgLayout modNotesTx">
        <pc:chgData name="Carlos Leonel Ramirez Martinez" userId="14d3900238d93848" providerId="LiveId" clId="{C28EB215-9129-4949-8E0B-F80375EA2ABF}" dt="2022-04-05T23:16:03" v="4516" actId="20577"/>
        <pc:sldMkLst>
          <pc:docMk/>
          <pc:sldMk cId="2240519615" sldId="368"/>
        </pc:sldMkLst>
        <pc:spChg chg="mod ord">
          <ac:chgData name="Carlos Leonel Ramirez Martinez" userId="14d3900238d93848" providerId="LiveId" clId="{C28EB215-9129-4949-8E0B-F80375EA2ABF}" dt="2022-04-05T23:15:11.712" v="4462" actId="700"/>
          <ac:spMkLst>
            <pc:docMk/>
            <pc:sldMk cId="2240519615" sldId="368"/>
            <ac:spMk id="2" creationId="{C5A336AA-A6F4-4A26-A374-DEF93609FCED}"/>
          </ac:spMkLst>
        </pc:spChg>
        <pc:spChg chg="mod ord">
          <ac:chgData name="Carlos Leonel Ramirez Martinez" userId="14d3900238d93848" providerId="LiveId" clId="{C28EB215-9129-4949-8E0B-F80375EA2ABF}" dt="2022-04-05T23:15:11.712" v="4462" actId="700"/>
          <ac:spMkLst>
            <pc:docMk/>
            <pc:sldMk cId="2240519615" sldId="368"/>
            <ac:spMk id="3" creationId="{5CCE2B71-E0EE-4114-9846-AB7129CF6864}"/>
          </ac:spMkLst>
        </pc:spChg>
        <pc:spChg chg="mod ord">
          <ac:chgData name="Carlos Leonel Ramirez Martinez" userId="14d3900238d93848" providerId="LiveId" clId="{C28EB215-9129-4949-8E0B-F80375EA2ABF}" dt="2022-04-05T23:16:03" v="4516" actId="20577"/>
          <ac:spMkLst>
            <pc:docMk/>
            <pc:sldMk cId="2240519615" sldId="368"/>
            <ac:spMk id="4" creationId="{CC8BA0EB-FFDB-4657-83B7-96FA67CD87C5}"/>
          </ac:spMkLst>
        </pc:spChg>
        <pc:spChg chg="add del mod ord">
          <ac:chgData name="Carlos Leonel Ramirez Martinez" userId="14d3900238d93848" providerId="LiveId" clId="{C28EB215-9129-4949-8E0B-F80375EA2ABF}" dt="2022-04-05T23:15:14.086" v="4465"/>
          <ac:spMkLst>
            <pc:docMk/>
            <pc:sldMk cId="2240519615" sldId="368"/>
            <ac:spMk id="7" creationId="{E9EDE72D-6E1B-4209-8AC0-24E562B8BDB6}"/>
          </ac:spMkLst>
        </pc:spChg>
        <pc:picChg chg="add del mod">
          <ac:chgData name="Carlos Leonel Ramirez Martinez" userId="14d3900238d93848" providerId="LiveId" clId="{C28EB215-9129-4949-8E0B-F80375EA2ABF}" dt="2022-04-05T23:15:12.921" v="4464" actId="21"/>
          <ac:picMkLst>
            <pc:docMk/>
            <pc:sldMk cId="2240519615" sldId="368"/>
            <ac:picMk id="6" creationId="{C4BD9958-6A0D-48B4-BF35-26634F892F23}"/>
          </ac:picMkLst>
        </pc:picChg>
        <pc:picChg chg="add mod">
          <ac:chgData name="Carlos Leonel Ramirez Martinez" userId="14d3900238d93848" providerId="LiveId" clId="{C28EB215-9129-4949-8E0B-F80375EA2ABF}" dt="2022-04-05T23:15:26.957" v="4472" actId="1076"/>
          <ac:picMkLst>
            <pc:docMk/>
            <pc:sldMk cId="2240519615" sldId="368"/>
            <ac:picMk id="8" creationId="{E3D7E5F0-4F63-4671-AFF2-AEC3B99AFA04}"/>
          </ac:picMkLst>
        </pc:picChg>
      </pc:sldChg>
      <pc:sldChg chg="addSp delSp modSp add mod replId modNotesTx">
        <pc:chgData name="Carlos Leonel Ramirez Martinez" userId="14d3900238d93848" providerId="LiveId" clId="{C28EB215-9129-4949-8E0B-F80375EA2ABF}" dt="2022-04-07T16:15:07.591" v="4731" actId="255"/>
        <pc:sldMkLst>
          <pc:docMk/>
          <pc:sldMk cId="3492248674" sldId="369"/>
        </pc:sldMkLst>
        <pc:spChg chg="mod">
          <ac:chgData name="Carlos Leonel Ramirez Martinez" userId="14d3900238d93848" providerId="LiveId" clId="{C28EB215-9129-4949-8E0B-F80375EA2ABF}" dt="2022-04-07T16:15:07.591" v="4731" actId="255"/>
          <ac:spMkLst>
            <pc:docMk/>
            <pc:sldMk cId="3492248674" sldId="369"/>
            <ac:spMk id="4" creationId="{CC8BA0EB-FFDB-4657-83B7-96FA67CD87C5}"/>
          </ac:spMkLst>
        </pc:spChg>
        <pc:spChg chg="add mod">
          <ac:chgData name="Carlos Leonel Ramirez Martinez" userId="14d3900238d93848" providerId="LiveId" clId="{C28EB215-9129-4949-8E0B-F80375EA2ABF}" dt="2022-04-05T23:21:11.468" v="4613" actId="1076"/>
          <ac:spMkLst>
            <pc:docMk/>
            <pc:sldMk cId="3492248674" sldId="369"/>
            <ac:spMk id="10" creationId="{9A555EF8-6002-4E3B-9D27-9FD27FC8913B}"/>
          </ac:spMkLst>
        </pc:spChg>
        <pc:picChg chg="add del mod">
          <ac:chgData name="Carlos Leonel Ramirez Martinez" userId="14d3900238d93848" providerId="LiveId" clId="{C28EB215-9129-4949-8E0B-F80375EA2ABF}" dt="2022-04-05T23:19:11.413" v="4537" actId="478"/>
          <ac:picMkLst>
            <pc:docMk/>
            <pc:sldMk cId="3492248674" sldId="369"/>
            <ac:picMk id="6" creationId="{F6C42D62-D29B-4470-8B75-B21B7F47BB7D}"/>
          </ac:picMkLst>
        </pc:picChg>
        <pc:picChg chg="add mod">
          <ac:chgData name="Carlos Leonel Ramirez Martinez" userId="14d3900238d93848" providerId="LiveId" clId="{C28EB215-9129-4949-8E0B-F80375EA2ABF}" dt="2022-04-05T23:21:08.147" v="4612" actId="1076"/>
          <ac:picMkLst>
            <pc:docMk/>
            <pc:sldMk cId="3492248674" sldId="369"/>
            <ac:picMk id="8" creationId="{541852C3-65CE-405A-ABA8-1DEA786A6EC1}"/>
          </ac:picMkLst>
        </pc:picChg>
      </pc:sldChg>
      <pc:sldChg chg="addSp delSp modSp add mod replId modNotesTx">
        <pc:chgData name="Carlos Leonel Ramirez Martinez" userId="14d3900238d93848" providerId="LiveId" clId="{C28EB215-9129-4949-8E0B-F80375EA2ABF}" dt="2022-04-07T16:55:16.564" v="5360" actId="164"/>
        <pc:sldMkLst>
          <pc:docMk/>
          <pc:sldMk cId="1068054835" sldId="370"/>
        </pc:sldMkLst>
        <pc:spChg chg="mod">
          <ac:chgData name="Carlos Leonel Ramirez Martinez" userId="14d3900238d93848" providerId="LiveId" clId="{C28EB215-9129-4949-8E0B-F80375EA2ABF}" dt="2022-04-05T23:21:34.461" v="4618" actId="20577"/>
          <ac:spMkLst>
            <pc:docMk/>
            <pc:sldMk cId="1068054835" sldId="370"/>
            <ac:spMk id="4" creationId="{CC8BA0EB-FFDB-4657-83B7-96FA67CD87C5}"/>
          </ac:spMkLst>
        </pc:spChg>
        <pc:spChg chg="add mod topLvl">
          <ac:chgData name="Carlos Leonel Ramirez Martinez" userId="14d3900238d93848" providerId="LiveId" clId="{C28EB215-9129-4949-8E0B-F80375EA2ABF}" dt="2022-04-07T16:55:16.564" v="5360" actId="164"/>
          <ac:spMkLst>
            <pc:docMk/>
            <pc:sldMk cId="1068054835" sldId="370"/>
            <ac:spMk id="6" creationId="{C35A8714-E996-4CC5-8B7B-186D77154C3B}"/>
          </ac:spMkLst>
        </pc:spChg>
        <pc:spChg chg="add mod topLvl">
          <ac:chgData name="Carlos Leonel Ramirez Martinez" userId="14d3900238d93848" providerId="LiveId" clId="{C28EB215-9129-4949-8E0B-F80375EA2ABF}" dt="2022-04-07T16:55:16.564" v="5360" actId="164"/>
          <ac:spMkLst>
            <pc:docMk/>
            <pc:sldMk cId="1068054835" sldId="370"/>
            <ac:spMk id="7" creationId="{8A4F2744-E34D-41FB-8405-EFDB6F742760}"/>
          </ac:spMkLst>
        </pc:spChg>
        <pc:spChg chg="add mod topLvl">
          <ac:chgData name="Carlos Leonel Ramirez Martinez" userId="14d3900238d93848" providerId="LiveId" clId="{C28EB215-9129-4949-8E0B-F80375EA2ABF}" dt="2022-04-07T16:55:16.564" v="5360" actId="164"/>
          <ac:spMkLst>
            <pc:docMk/>
            <pc:sldMk cId="1068054835" sldId="370"/>
            <ac:spMk id="8" creationId="{6C75DFC4-1076-4A19-BAE6-5AEE0757835A}"/>
          </ac:spMkLst>
        </pc:spChg>
        <pc:spChg chg="add mod topLvl">
          <ac:chgData name="Carlos Leonel Ramirez Martinez" userId="14d3900238d93848" providerId="LiveId" clId="{C28EB215-9129-4949-8E0B-F80375EA2ABF}" dt="2022-04-07T16:55:16.564" v="5360" actId="164"/>
          <ac:spMkLst>
            <pc:docMk/>
            <pc:sldMk cId="1068054835" sldId="370"/>
            <ac:spMk id="9" creationId="{A57930E0-D545-48A7-AE53-A05AF4749419}"/>
          </ac:spMkLst>
        </pc:spChg>
        <pc:spChg chg="add mod topLvl">
          <ac:chgData name="Carlos Leonel Ramirez Martinez" userId="14d3900238d93848" providerId="LiveId" clId="{C28EB215-9129-4949-8E0B-F80375EA2ABF}" dt="2022-04-07T16:55:16.564" v="5360" actId="164"/>
          <ac:spMkLst>
            <pc:docMk/>
            <pc:sldMk cId="1068054835" sldId="370"/>
            <ac:spMk id="10" creationId="{478963A8-9D16-4A52-87FA-279A428CF81B}"/>
          </ac:spMkLst>
        </pc:spChg>
        <pc:spChg chg="add mod">
          <ac:chgData name="Carlos Leonel Ramirez Martinez" userId="14d3900238d93848" providerId="LiveId" clId="{C28EB215-9129-4949-8E0B-F80375EA2ABF}" dt="2022-04-07T16:54:41.179" v="5351" actId="1076"/>
          <ac:spMkLst>
            <pc:docMk/>
            <pc:sldMk cId="1068054835" sldId="370"/>
            <ac:spMk id="12" creationId="{5DB6853F-41DD-4ED9-A0BD-0538F0CB1773}"/>
          </ac:spMkLst>
        </pc:spChg>
        <pc:spChg chg="add mod">
          <ac:chgData name="Carlos Leonel Ramirez Martinez" userId="14d3900238d93848" providerId="LiveId" clId="{C28EB215-9129-4949-8E0B-F80375EA2ABF}" dt="2022-04-07T16:54:44.851" v="5352" actId="1076"/>
          <ac:spMkLst>
            <pc:docMk/>
            <pc:sldMk cId="1068054835" sldId="370"/>
            <ac:spMk id="13" creationId="{41EF782B-F0E3-4E2F-A771-822AC2B14D6F}"/>
          </ac:spMkLst>
        </pc:spChg>
        <pc:spChg chg="add mod">
          <ac:chgData name="Carlos Leonel Ramirez Martinez" userId="14d3900238d93848" providerId="LiveId" clId="{C28EB215-9129-4949-8E0B-F80375EA2ABF}" dt="2022-04-07T16:54:47.226" v="5353" actId="1076"/>
          <ac:spMkLst>
            <pc:docMk/>
            <pc:sldMk cId="1068054835" sldId="370"/>
            <ac:spMk id="14" creationId="{88D5D226-33B1-42E3-8A41-8B2DAF3ABEB1}"/>
          </ac:spMkLst>
        </pc:spChg>
        <pc:grpChg chg="add del mod">
          <ac:chgData name="Carlos Leonel Ramirez Martinez" userId="14d3900238d93848" providerId="LiveId" clId="{C28EB215-9129-4949-8E0B-F80375EA2ABF}" dt="2022-04-07T16:54:01.388" v="5342" actId="165"/>
          <ac:grpSpMkLst>
            <pc:docMk/>
            <pc:sldMk cId="1068054835" sldId="370"/>
            <ac:grpSpMk id="11" creationId="{D64533EC-8B73-4FC1-A5E6-A419980E4B8F}"/>
          </ac:grpSpMkLst>
        </pc:grpChg>
        <pc:grpChg chg="add mod">
          <ac:chgData name="Carlos Leonel Ramirez Martinez" userId="14d3900238d93848" providerId="LiveId" clId="{C28EB215-9129-4949-8E0B-F80375EA2ABF}" dt="2022-04-07T16:55:16.564" v="5360" actId="164"/>
          <ac:grpSpMkLst>
            <pc:docMk/>
            <pc:sldMk cId="1068054835" sldId="370"/>
            <ac:grpSpMk id="17" creationId="{69191E22-C9EB-4791-A609-F989CB69B67C}"/>
          </ac:grpSpMkLst>
        </pc:grpChg>
        <pc:graphicFrameChg chg="add mod">
          <ac:chgData name="Carlos Leonel Ramirez Martinez" userId="14d3900238d93848" providerId="LiveId" clId="{C28EB215-9129-4949-8E0B-F80375EA2ABF}" dt="2022-04-07T16:54:35.775" v="5350" actId="1076"/>
          <ac:graphicFrameMkLst>
            <pc:docMk/>
            <pc:sldMk cId="1068054835" sldId="370"/>
            <ac:graphicFrameMk id="5" creationId="{61D7B841-7B4D-4F48-903D-8142250F396C}"/>
          </ac:graphicFrameMkLst>
        </pc:graphicFrameChg>
        <pc:picChg chg="add del mod">
          <ac:chgData name="Carlos Leonel Ramirez Martinez" userId="14d3900238d93848" providerId="LiveId" clId="{C28EB215-9129-4949-8E0B-F80375EA2ABF}" dt="2022-04-07T16:53:12.653" v="5333" actId="478"/>
          <ac:picMkLst>
            <pc:docMk/>
            <pc:sldMk cId="1068054835" sldId="370"/>
            <ac:picMk id="16" creationId="{1A57EBC1-7CA4-4DC1-B146-BD0AC8A4CB1D}"/>
          </ac:picMkLst>
        </pc:picChg>
      </pc:sldChg>
      <pc:sldChg chg="addSp modSp add mod replId modNotesTx">
        <pc:chgData name="Carlos Leonel Ramirez Martinez" userId="14d3900238d93848" providerId="LiveId" clId="{C28EB215-9129-4949-8E0B-F80375EA2ABF}" dt="2022-04-29T03:46:57.965" v="6827"/>
        <pc:sldMkLst>
          <pc:docMk/>
          <pc:sldMk cId="3803825903" sldId="371"/>
        </pc:sldMkLst>
        <pc:spChg chg="mod">
          <ac:chgData name="Carlos Leonel Ramirez Martinez" userId="14d3900238d93848" providerId="LiveId" clId="{C28EB215-9129-4949-8E0B-F80375EA2ABF}" dt="2022-04-07T17:10:43.239" v="5593" actId="14100"/>
          <ac:spMkLst>
            <pc:docMk/>
            <pc:sldMk cId="3803825903" sldId="371"/>
            <ac:spMk id="4" creationId="{CC8BA0EB-FFDB-4657-83B7-96FA67CD87C5}"/>
          </ac:spMkLst>
        </pc:spChg>
        <pc:spChg chg="add mod">
          <ac:chgData name="Carlos Leonel Ramirez Martinez" userId="14d3900238d93848" providerId="LiveId" clId="{C28EB215-9129-4949-8E0B-F80375EA2ABF}" dt="2022-04-07T17:10:53.271" v="5595" actId="1076"/>
          <ac:spMkLst>
            <pc:docMk/>
            <pc:sldMk cId="3803825903" sldId="371"/>
            <ac:spMk id="8" creationId="{4BDDEF6B-6A26-4223-A922-A87426B06DBA}"/>
          </ac:spMkLst>
        </pc:spChg>
        <pc:picChg chg="add mod">
          <ac:chgData name="Carlos Leonel Ramirez Martinez" userId="14d3900238d93848" providerId="LiveId" clId="{C28EB215-9129-4949-8E0B-F80375EA2ABF}" dt="2022-04-07T17:10:54.815" v="5596" actId="1076"/>
          <ac:picMkLst>
            <pc:docMk/>
            <pc:sldMk cId="3803825903" sldId="371"/>
            <ac:picMk id="6" creationId="{CBD840CD-9719-49F7-AE23-B43489C1B250}"/>
          </ac:picMkLst>
        </pc:picChg>
        <pc:inkChg chg="add">
          <ac:chgData name="Carlos Leonel Ramirez Martinez" userId="14d3900238d93848" providerId="LiveId" clId="{C28EB215-9129-4949-8E0B-F80375EA2ABF}" dt="2022-04-29T03:46:57.965" v="6827"/>
          <ac:inkMkLst>
            <pc:docMk/>
            <pc:sldMk cId="3803825903" sldId="371"/>
            <ac:inkMk id="5" creationId="{C1E7E8CC-F5A3-433E-8873-0CCEBFCDCC29}"/>
          </ac:inkMkLst>
        </pc:inkChg>
      </pc:sldChg>
      <pc:sldChg chg="addSp delSp modSp add mod replId modNotesTx">
        <pc:chgData name="Carlos Leonel Ramirez Martinez" userId="14d3900238d93848" providerId="LiveId" clId="{C28EB215-9129-4949-8E0B-F80375EA2ABF}" dt="2022-04-07T17:20:51.942" v="5723" actId="478"/>
        <pc:sldMkLst>
          <pc:docMk/>
          <pc:sldMk cId="1692963906" sldId="372"/>
        </pc:sldMkLst>
        <pc:spChg chg="mod">
          <ac:chgData name="Carlos Leonel Ramirez Martinez" userId="14d3900238d93848" providerId="LiveId" clId="{C28EB215-9129-4949-8E0B-F80375EA2ABF}" dt="2022-04-07T17:14:49.126" v="5625" actId="20577"/>
          <ac:spMkLst>
            <pc:docMk/>
            <pc:sldMk cId="1692963906" sldId="372"/>
            <ac:spMk id="4" creationId="{CC8BA0EB-FFDB-4657-83B7-96FA67CD87C5}"/>
          </ac:spMkLst>
        </pc:spChg>
        <pc:spChg chg="add del mod">
          <ac:chgData name="Carlos Leonel Ramirez Martinez" userId="14d3900238d93848" providerId="LiveId" clId="{C28EB215-9129-4949-8E0B-F80375EA2ABF}" dt="2022-04-07T17:20:50.654" v="5722" actId="478"/>
          <ac:spMkLst>
            <pc:docMk/>
            <pc:sldMk cId="1692963906" sldId="372"/>
            <ac:spMk id="7" creationId="{6C013511-8FA2-4201-B85E-73AFF6467F64}"/>
          </ac:spMkLst>
        </pc:spChg>
        <pc:spChg chg="add del mod">
          <ac:chgData name="Carlos Leonel Ramirez Martinez" userId="14d3900238d93848" providerId="LiveId" clId="{C28EB215-9129-4949-8E0B-F80375EA2ABF}" dt="2022-04-07T17:20:51.942" v="5723" actId="478"/>
          <ac:spMkLst>
            <pc:docMk/>
            <pc:sldMk cId="1692963906" sldId="372"/>
            <ac:spMk id="8" creationId="{5F8A99E3-89C0-45C0-93A8-68408104517F}"/>
          </ac:spMkLst>
        </pc:spChg>
        <pc:picChg chg="add mod">
          <ac:chgData name="Carlos Leonel Ramirez Martinez" userId="14d3900238d93848" providerId="LiveId" clId="{C28EB215-9129-4949-8E0B-F80375EA2ABF}" dt="2022-04-07T17:15:50.909" v="5635" actId="1076"/>
          <ac:picMkLst>
            <pc:docMk/>
            <pc:sldMk cId="1692963906" sldId="372"/>
            <ac:picMk id="6" creationId="{19383EC7-1E31-4FFD-91EC-AB3BED98352C}"/>
          </ac:picMkLst>
        </pc:picChg>
      </pc:sldChg>
      <pc:sldChg chg="addSp modSp add mod replId modNotesTx">
        <pc:chgData name="Carlos Leonel Ramirez Martinez" userId="14d3900238d93848" providerId="LiveId" clId="{C28EB215-9129-4949-8E0B-F80375EA2ABF}" dt="2022-04-07T17:22:16.581" v="5794" actId="1076"/>
        <pc:sldMkLst>
          <pc:docMk/>
          <pc:sldMk cId="3221289556" sldId="373"/>
        </pc:sldMkLst>
        <pc:spChg chg="mod">
          <ac:chgData name="Carlos Leonel Ramirez Martinez" userId="14d3900238d93848" providerId="LiveId" clId="{C28EB215-9129-4949-8E0B-F80375EA2ABF}" dt="2022-04-07T17:21:20.702" v="5764" actId="20577"/>
          <ac:spMkLst>
            <pc:docMk/>
            <pc:sldMk cId="3221289556" sldId="373"/>
            <ac:spMk id="4" creationId="{CC8BA0EB-FFDB-4657-83B7-96FA67CD87C5}"/>
          </ac:spMkLst>
        </pc:spChg>
        <pc:picChg chg="add mod modCrop">
          <ac:chgData name="Carlos Leonel Ramirez Martinez" userId="14d3900238d93848" providerId="LiveId" clId="{C28EB215-9129-4949-8E0B-F80375EA2ABF}" dt="2022-04-07T17:22:16.581" v="5794" actId="1076"/>
          <ac:picMkLst>
            <pc:docMk/>
            <pc:sldMk cId="3221289556" sldId="373"/>
            <ac:picMk id="6" creationId="{9E84C0D9-A5F7-4D98-96C0-8CD1C44448DC}"/>
          </ac:picMkLst>
        </pc:picChg>
      </pc:sldChg>
      <pc:sldChg chg="addSp modSp add mod replId modNotesTx">
        <pc:chgData name="Carlos Leonel Ramirez Martinez" userId="14d3900238d93848" providerId="LiveId" clId="{C28EB215-9129-4949-8E0B-F80375EA2ABF}" dt="2022-04-07T17:22:47.229" v="5799" actId="20577"/>
        <pc:sldMkLst>
          <pc:docMk/>
          <pc:sldMk cId="2880793834" sldId="374"/>
        </pc:sldMkLst>
        <pc:spChg chg="mod">
          <ac:chgData name="Carlos Leonel Ramirez Martinez" userId="14d3900238d93848" providerId="LiveId" clId="{C28EB215-9129-4949-8E0B-F80375EA2ABF}" dt="2022-04-07T17:22:02.111" v="5790"/>
          <ac:spMkLst>
            <pc:docMk/>
            <pc:sldMk cId="2880793834" sldId="374"/>
            <ac:spMk id="4" creationId="{CC8BA0EB-FFDB-4657-83B7-96FA67CD87C5}"/>
          </ac:spMkLst>
        </pc:spChg>
        <pc:picChg chg="add mod">
          <ac:chgData name="Carlos Leonel Ramirez Martinez" userId="14d3900238d93848" providerId="LiveId" clId="{C28EB215-9129-4949-8E0B-F80375EA2ABF}" dt="2022-04-07T17:22:32.389" v="5798" actId="1076"/>
          <ac:picMkLst>
            <pc:docMk/>
            <pc:sldMk cId="2880793834" sldId="374"/>
            <ac:picMk id="6" creationId="{296C7F18-AB59-48EF-A500-E24A3AE8C6BE}"/>
          </ac:picMkLst>
        </pc:picChg>
      </pc:sldChg>
      <pc:sldChg chg="addSp delSp modSp add mod replId modNotesTx">
        <pc:chgData name="Carlos Leonel Ramirez Martinez" userId="14d3900238d93848" providerId="LiveId" clId="{C28EB215-9129-4949-8E0B-F80375EA2ABF}" dt="2022-04-07T17:50:05.301" v="6271" actId="20577"/>
        <pc:sldMkLst>
          <pc:docMk/>
          <pc:sldMk cId="2110442770" sldId="375"/>
        </pc:sldMkLst>
        <pc:spChg chg="mod">
          <ac:chgData name="Carlos Leonel Ramirez Martinez" userId="14d3900238d93848" providerId="LiveId" clId="{C28EB215-9129-4949-8E0B-F80375EA2ABF}" dt="2022-04-07T17:46:58.619" v="5971" actId="6549"/>
          <ac:spMkLst>
            <pc:docMk/>
            <pc:sldMk cId="2110442770" sldId="375"/>
            <ac:spMk id="4" creationId="{CC8BA0EB-FFDB-4657-83B7-96FA67CD87C5}"/>
          </ac:spMkLst>
        </pc:spChg>
        <pc:picChg chg="add del mod">
          <ac:chgData name="Carlos Leonel Ramirez Martinez" userId="14d3900238d93848" providerId="LiveId" clId="{C28EB215-9129-4949-8E0B-F80375EA2ABF}" dt="2022-04-07T17:48:03.121" v="5976" actId="478"/>
          <ac:picMkLst>
            <pc:docMk/>
            <pc:sldMk cId="2110442770" sldId="375"/>
            <ac:picMk id="6" creationId="{D62FC18A-BC67-44CF-A630-50024A25853F}"/>
          </ac:picMkLst>
        </pc:picChg>
        <pc:picChg chg="add mod">
          <ac:chgData name="Carlos Leonel Ramirez Martinez" userId="14d3900238d93848" providerId="LiveId" clId="{C28EB215-9129-4949-8E0B-F80375EA2ABF}" dt="2022-04-07T17:48:07.880" v="5980" actId="1076"/>
          <ac:picMkLst>
            <pc:docMk/>
            <pc:sldMk cId="2110442770" sldId="375"/>
            <ac:picMk id="8" creationId="{7CEEF5CB-7FA0-4F0E-8081-7A04F5F9E267}"/>
          </ac:picMkLst>
        </pc:picChg>
      </pc:sldChg>
      <pc:sldChg chg="addSp delSp modSp add mod modNotesTx">
        <pc:chgData name="Carlos Leonel Ramirez Martinez" userId="14d3900238d93848" providerId="LiveId" clId="{C28EB215-9129-4949-8E0B-F80375EA2ABF}" dt="2022-04-29T03:46:57.965" v="6827"/>
        <pc:sldMkLst>
          <pc:docMk/>
          <pc:sldMk cId="1962579694" sldId="376"/>
        </pc:sldMkLst>
        <pc:spChg chg="mod">
          <ac:chgData name="Carlos Leonel Ramirez Martinez" userId="14d3900238d93848" providerId="LiveId" clId="{C28EB215-9129-4949-8E0B-F80375EA2ABF}" dt="2022-04-05T21:22:40.761" v="1206" actId="255"/>
          <ac:spMkLst>
            <pc:docMk/>
            <pc:sldMk cId="1962579694" sldId="376"/>
            <ac:spMk id="4" creationId="{CC8BA0EB-FFDB-4657-83B7-96FA67CD87C5}"/>
          </ac:spMkLst>
        </pc:spChg>
        <pc:spChg chg="del mod">
          <ac:chgData name="Carlos Leonel Ramirez Martinez" userId="14d3900238d93848" providerId="LiveId" clId="{C28EB215-9129-4949-8E0B-F80375EA2ABF}" dt="2022-04-05T21:20:41.253" v="1166" actId="478"/>
          <ac:spMkLst>
            <pc:docMk/>
            <pc:sldMk cId="1962579694" sldId="376"/>
            <ac:spMk id="8" creationId="{7ACD2D2E-5B02-42F8-A511-749299CC27B3}"/>
          </ac:spMkLst>
        </pc:spChg>
        <pc:spChg chg="add del mod">
          <ac:chgData name="Carlos Leonel Ramirez Martinez" userId="14d3900238d93848" providerId="LiveId" clId="{C28EB215-9129-4949-8E0B-F80375EA2ABF}" dt="2022-04-05T21:20:58.902" v="1173" actId="478"/>
          <ac:spMkLst>
            <pc:docMk/>
            <pc:sldMk cId="1962579694" sldId="376"/>
            <ac:spMk id="9" creationId="{D4F41FDB-0ECB-4001-A8B5-1B21E2B22A60}"/>
          </ac:spMkLst>
        </pc:spChg>
        <pc:spChg chg="add del mod">
          <ac:chgData name="Carlos Leonel Ramirez Martinez" userId="14d3900238d93848" providerId="LiveId" clId="{C28EB215-9129-4949-8E0B-F80375EA2ABF}" dt="2022-04-05T21:22:34.797" v="1204" actId="478"/>
          <ac:spMkLst>
            <pc:docMk/>
            <pc:sldMk cId="1962579694" sldId="376"/>
            <ac:spMk id="11" creationId="{2B28EC30-4A0E-474F-9F91-835B0D40C8BB}"/>
          </ac:spMkLst>
        </pc:spChg>
        <pc:spChg chg="add mod">
          <ac:chgData name="Carlos Leonel Ramirez Martinez" userId="14d3900238d93848" providerId="LiveId" clId="{C28EB215-9129-4949-8E0B-F80375EA2ABF}" dt="2022-04-05T21:22:35.178" v="1205"/>
          <ac:spMkLst>
            <pc:docMk/>
            <pc:sldMk cId="1962579694" sldId="376"/>
            <ac:spMk id="13" creationId="{7BBE01D4-6759-4E4A-AF8B-AD08BE60D9E4}"/>
          </ac:spMkLst>
        </pc:spChg>
        <pc:picChg chg="del mod">
          <ac:chgData name="Carlos Leonel Ramirez Martinez" userId="14d3900238d93848" providerId="LiveId" clId="{C28EB215-9129-4949-8E0B-F80375EA2ABF}" dt="2022-04-05T21:20:41.253" v="1166" actId="478"/>
          <ac:picMkLst>
            <pc:docMk/>
            <pc:sldMk cId="1962579694" sldId="376"/>
            <ac:picMk id="6" creationId="{F04D1657-9175-4778-B1B2-33AFBCF79E50}"/>
          </ac:picMkLst>
        </pc:picChg>
        <pc:picChg chg="add del mod">
          <ac:chgData name="Carlos Leonel Ramirez Martinez" userId="14d3900238d93848" providerId="LiveId" clId="{C28EB215-9129-4949-8E0B-F80375EA2ABF}" dt="2022-04-05T21:20:55.694" v="1172" actId="478"/>
          <ac:picMkLst>
            <pc:docMk/>
            <pc:sldMk cId="1962579694" sldId="376"/>
            <ac:picMk id="7" creationId="{770DB82F-6AC3-43EE-821B-5C4960D9020B}"/>
          </ac:picMkLst>
        </pc:picChg>
        <pc:picChg chg="add del mod">
          <ac:chgData name="Carlos Leonel Ramirez Martinez" userId="14d3900238d93848" providerId="LiveId" clId="{C28EB215-9129-4949-8E0B-F80375EA2ABF}" dt="2022-04-05T21:22:34.797" v="1204" actId="478"/>
          <ac:picMkLst>
            <pc:docMk/>
            <pc:sldMk cId="1962579694" sldId="376"/>
            <ac:picMk id="10" creationId="{36585FF8-9115-4DA5-9C2E-F3037C68BCA1}"/>
          </ac:picMkLst>
        </pc:picChg>
        <pc:picChg chg="add mod">
          <ac:chgData name="Carlos Leonel Ramirez Martinez" userId="14d3900238d93848" providerId="LiveId" clId="{C28EB215-9129-4949-8E0B-F80375EA2ABF}" dt="2022-04-05T21:22:35.178" v="1205"/>
          <ac:picMkLst>
            <pc:docMk/>
            <pc:sldMk cId="1962579694" sldId="376"/>
            <ac:picMk id="12" creationId="{F03471FA-2FE1-4705-8D05-432B22C4B6ED}"/>
          </ac:picMkLst>
        </pc:picChg>
        <pc:inkChg chg="add">
          <ac:chgData name="Carlos Leonel Ramirez Martinez" userId="14d3900238d93848" providerId="LiveId" clId="{C28EB215-9129-4949-8E0B-F80375EA2ABF}" dt="2022-04-29T03:46:57.965" v="6827"/>
          <ac:inkMkLst>
            <pc:docMk/>
            <pc:sldMk cId="1962579694" sldId="376"/>
            <ac:inkMk id="5" creationId="{289DAC52-1278-4E0C-B42C-4B60EA472810}"/>
          </ac:inkMkLst>
        </pc:inkChg>
      </pc:sldChg>
      <pc:sldChg chg="addSp delSp modSp add mod modNotesTx">
        <pc:chgData name="Carlos Leonel Ramirez Martinez" userId="14d3900238d93848" providerId="LiveId" clId="{C28EB215-9129-4949-8E0B-F80375EA2ABF}" dt="2022-04-29T03:46:57.965" v="6827"/>
        <pc:sldMkLst>
          <pc:docMk/>
          <pc:sldMk cId="3054270419" sldId="377"/>
        </pc:sldMkLst>
        <pc:spChg chg="mod">
          <ac:chgData name="Carlos Leonel Ramirez Martinez" userId="14d3900238d93848" providerId="LiveId" clId="{C28EB215-9129-4949-8E0B-F80375EA2ABF}" dt="2022-04-05T21:40:16.313" v="1869" actId="20577"/>
          <ac:spMkLst>
            <pc:docMk/>
            <pc:sldMk cId="3054270419" sldId="377"/>
            <ac:spMk id="4" creationId="{CC8BA0EB-FFDB-4657-83B7-96FA67CD87C5}"/>
          </ac:spMkLst>
        </pc:spChg>
        <pc:spChg chg="add mod">
          <ac:chgData name="Carlos Leonel Ramirez Martinez" userId="14d3900238d93848" providerId="LiveId" clId="{C28EB215-9129-4949-8E0B-F80375EA2ABF}" dt="2022-04-05T21:41:26.381" v="1881" actId="255"/>
          <ac:spMkLst>
            <pc:docMk/>
            <pc:sldMk cId="3054270419" sldId="377"/>
            <ac:spMk id="9" creationId="{685978D8-B22D-4CBB-87EE-F217780B3CDA}"/>
          </ac:spMkLst>
        </pc:spChg>
        <pc:picChg chg="del">
          <ac:chgData name="Carlos Leonel Ramirez Martinez" userId="14d3900238d93848" providerId="LiveId" clId="{C28EB215-9129-4949-8E0B-F80375EA2ABF}" dt="2022-04-05T21:40:27.609" v="1870" actId="478"/>
          <ac:picMkLst>
            <pc:docMk/>
            <pc:sldMk cId="3054270419" sldId="377"/>
            <ac:picMk id="6" creationId="{3D37A914-AF48-4249-A3CC-8E6D0AF123CC}"/>
          </ac:picMkLst>
        </pc:picChg>
        <pc:picChg chg="add mod">
          <ac:chgData name="Carlos Leonel Ramirez Martinez" userId="14d3900238d93848" providerId="LiveId" clId="{C28EB215-9129-4949-8E0B-F80375EA2ABF}" dt="2022-04-05T21:40:34.520" v="1874" actId="1076"/>
          <ac:picMkLst>
            <pc:docMk/>
            <pc:sldMk cId="3054270419" sldId="377"/>
            <ac:picMk id="7" creationId="{CD65AF6B-0EC8-4E09-AC38-B992D044D11C}"/>
          </ac:picMkLst>
        </pc:picChg>
        <pc:inkChg chg="add">
          <ac:chgData name="Carlos Leonel Ramirez Martinez" userId="14d3900238d93848" providerId="LiveId" clId="{C28EB215-9129-4949-8E0B-F80375EA2ABF}" dt="2022-04-29T03:46:57.965" v="6827"/>
          <ac:inkMkLst>
            <pc:docMk/>
            <pc:sldMk cId="3054270419" sldId="377"/>
            <ac:inkMk id="5" creationId="{47443546-7321-49EA-8594-B0D1DFD36BBA}"/>
          </ac:inkMkLst>
        </pc:inkChg>
      </pc:sldChg>
      <pc:sldChg chg="addSp delSp modSp add mod modNotesTx">
        <pc:chgData name="Carlos Leonel Ramirez Martinez" userId="14d3900238d93848" providerId="LiveId" clId="{C28EB215-9129-4949-8E0B-F80375EA2ABF}" dt="2022-04-05T21:45:22.001" v="2096" actId="14100"/>
        <pc:sldMkLst>
          <pc:docMk/>
          <pc:sldMk cId="1424379345" sldId="378"/>
        </pc:sldMkLst>
        <pc:spChg chg="mod">
          <ac:chgData name="Carlos Leonel Ramirez Martinez" userId="14d3900238d93848" providerId="LiveId" clId="{C28EB215-9129-4949-8E0B-F80375EA2ABF}" dt="2022-04-05T21:44:35.573" v="2046" actId="2711"/>
          <ac:spMkLst>
            <pc:docMk/>
            <pc:sldMk cId="1424379345" sldId="378"/>
            <ac:spMk id="4" creationId="{CC8BA0EB-FFDB-4657-83B7-96FA67CD87C5}"/>
          </ac:spMkLst>
        </pc:spChg>
        <pc:spChg chg="mod">
          <ac:chgData name="Carlos Leonel Ramirez Martinez" userId="14d3900238d93848" providerId="LiveId" clId="{C28EB215-9129-4949-8E0B-F80375EA2ABF}" dt="2022-04-05T21:45:22.001" v="2096" actId="14100"/>
          <ac:spMkLst>
            <pc:docMk/>
            <pc:sldMk cId="1424379345" sldId="378"/>
            <ac:spMk id="9" creationId="{685978D8-B22D-4CBB-87EE-F217780B3CDA}"/>
          </ac:spMkLst>
        </pc:spChg>
        <pc:picChg chg="add mod ord">
          <ac:chgData name="Carlos Leonel Ramirez Martinez" userId="14d3900238d93848" providerId="LiveId" clId="{C28EB215-9129-4949-8E0B-F80375EA2ABF}" dt="2022-04-05T21:44:53.178" v="2050" actId="171"/>
          <ac:picMkLst>
            <pc:docMk/>
            <pc:sldMk cId="1424379345" sldId="378"/>
            <ac:picMk id="6" creationId="{51AEB454-54E2-402A-99A7-CE20DC51BC9C}"/>
          </ac:picMkLst>
        </pc:picChg>
        <pc:picChg chg="del">
          <ac:chgData name="Carlos Leonel Ramirez Martinez" userId="14d3900238d93848" providerId="LiveId" clId="{C28EB215-9129-4949-8E0B-F80375EA2ABF}" dt="2022-04-05T21:44:19.425" v="2001" actId="478"/>
          <ac:picMkLst>
            <pc:docMk/>
            <pc:sldMk cId="1424379345" sldId="378"/>
            <ac:picMk id="7" creationId="{CD65AF6B-0EC8-4E09-AC38-B992D044D11C}"/>
          </ac:picMkLst>
        </pc:picChg>
      </pc:sldChg>
      <pc:sldChg chg="modSp add mod ord">
        <pc:chgData name="Carlos Leonel Ramirez Martinez" userId="14d3900238d93848" providerId="LiveId" clId="{C28EB215-9129-4949-8E0B-F80375EA2ABF}" dt="2022-04-05T21:47:33.592" v="2238" actId="20577"/>
        <pc:sldMkLst>
          <pc:docMk/>
          <pc:sldMk cId="282451634" sldId="379"/>
        </pc:sldMkLst>
        <pc:spChg chg="mod">
          <ac:chgData name="Carlos Leonel Ramirez Martinez" userId="14d3900238d93848" providerId="LiveId" clId="{C28EB215-9129-4949-8E0B-F80375EA2ABF}" dt="2022-04-05T21:47:19.215" v="2166" actId="20577"/>
          <ac:spMkLst>
            <pc:docMk/>
            <pc:sldMk cId="282451634" sldId="379"/>
            <ac:spMk id="2" creationId="{00000000-0000-0000-0000-000000000000}"/>
          </ac:spMkLst>
        </pc:spChg>
        <pc:spChg chg="mod">
          <ac:chgData name="Carlos Leonel Ramirez Martinez" userId="14d3900238d93848" providerId="LiveId" clId="{C28EB215-9129-4949-8E0B-F80375EA2ABF}" dt="2022-04-05T21:47:33.592" v="2238" actId="20577"/>
          <ac:spMkLst>
            <pc:docMk/>
            <pc:sldMk cId="282451634" sldId="379"/>
            <ac:spMk id="12" creationId="{6D557538-D8AF-4733-ABDC-BD8EB139F28F}"/>
          </ac:spMkLst>
        </pc:spChg>
      </pc:sldChg>
      <pc:sldChg chg="addSp modSp add mod modNotesTx">
        <pc:chgData name="Carlos Leonel Ramirez Martinez" userId="14d3900238d93848" providerId="LiveId" clId="{C28EB215-9129-4949-8E0B-F80375EA2ABF}" dt="2022-04-05T22:26:53.516" v="3421" actId="1076"/>
        <pc:sldMkLst>
          <pc:docMk/>
          <pc:sldMk cId="3559030942" sldId="380"/>
        </pc:sldMkLst>
        <pc:spChg chg="mod">
          <ac:chgData name="Carlos Leonel Ramirez Martinez" userId="14d3900238d93848" providerId="LiveId" clId="{C28EB215-9129-4949-8E0B-F80375EA2ABF}" dt="2022-04-05T22:06:53.697" v="3082" actId="20577"/>
          <ac:spMkLst>
            <pc:docMk/>
            <pc:sldMk cId="3559030942" sldId="380"/>
            <ac:spMk id="4" creationId="{CC8BA0EB-FFDB-4657-83B7-96FA67CD87C5}"/>
          </ac:spMkLst>
        </pc:spChg>
        <pc:spChg chg="mod">
          <ac:chgData name="Carlos Leonel Ramirez Martinez" userId="14d3900238d93848" providerId="LiveId" clId="{C28EB215-9129-4949-8E0B-F80375EA2ABF}" dt="2022-04-05T22:07:36.597" v="3092" actId="255"/>
          <ac:spMkLst>
            <pc:docMk/>
            <pc:sldMk cId="3559030942" sldId="380"/>
            <ac:spMk id="8" creationId="{C92613A5-F232-4366-B8E1-E6EE0261850B}"/>
          </ac:spMkLst>
        </pc:spChg>
        <pc:spChg chg="mod">
          <ac:chgData name="Carlos Leonel Ramirez Martinez" userId="14d3900238d93848" providerId="LiveId" clId="{C28EB215-9129-4949-8E0B-F80375EA2ABF}" dt="2022-04-05T22:07:47.078" v="3096" actId="255"/>
          <ac:spMkLst>
            <pc:docMk/>
            <pc:sldMk cId="3559030942" sldId="380"/>
            <ac:spMk id="9" creationId="{C7657E68-47B1-4C37-BE09-6A35689FD5B4}"/>
          </ac:spMkLst>
        </pc:spChg>
        <pc:spChg chg="add mod">
          <ac:chgData name="Carlos Leonel Ramirez Martinez" userId="14d3900238d93848" providerId="LiveId" clId="{C28EB215-9129-4949-8E0B-F80375EA2ABF}" dt="2022-04-05T22:26:53.516" v="3421" actId="1076"/>
          <ac:spMkLst>
            <pc:docMk/>
            <pc:sldMk cId="3559030942" sldId="380"/>
            <ac:spMk id="12" creationId="{2008A1CA-C382-403B-8189-24C7690151D7}"/>
          </ac:spMkLst>
        </pc:spChg>
        <pc:grpChg chg="mod">
          <ac:chgData name="Carlos Leonel Ramirez Martinez" userId="14d3900238d93848" providerId="LiveId" clId="{C28EB215-9129-4949-8E0B-F80375EA2ABF}" dt="2022-04-05T22:09:02.075" v="3154" actId="1076"/>
          <ac:grpSpMkLst>
            <pc:docMk/>
            <pc:sldMk cId="3559030942" sldId="380"/>
            <ac:grpSpMk id="10" creationId="{8DF29F19-EEFA-4D71-9F2D-763BDB873E8F}"/>
          </ac:grpSpMkLst>
        </pc:grpChg>
        <pc:picChg chg="add mod">
          <ac:chgData name="Carlos Leonel Ramirez Martinez" userId="14d3900238d93848" providerId="LiveId" clId="{C28EB215-9129-4949-8E0B-F80375EA2ABF}" dt="2022-04-05T22:09:00.143" v="3153" actId="14100"/>
          <ac:picMkLst>
            <pc:docMk/>
            <pc:sldMk cId="3559030942" sldId="380"/>
            <ac:picMk id="7" creationId="{2AE95B91-4476-43D8-BEBB-8487ACFC0060}"/>
          </ac:picMkLst>
        </pc:picChg>
      </pc:sldChg>
      <pc:sldChg chg="modSp add mod modAnim modNotesTx">
        <pc:chgData name="Carlos Leonel Ramirez Martinez" userId="14d3900238d93848" providerId="LiveId" clId="{C28EB215-9129-4949-8E0B-F80375EA2ABF}" dt="2022-04-05T22:29:54.262" v="3469"/>
        <pc:sldMkLst>
          <pc:docMk/>
          <pc:sldMk cId="3488742491" sldId="381"/>
        </pc:sldMkLst>
        <pc:spChg chg="mod">
          <ac:chgData name="Carlos Leonel Ramirez Martinez" userId="14d3900238d93848" providerId="LiveId" clId="{C28EB215-9129-4949-8E0B-F80375EA2ABF}" dt="2022-04-05T22:29:12.430" v="3454" actId="14100"/>
          <ac:spMkLst>
            <pc:docMk/>
            <pc:sldMk cId="3488742491" sldId="381"/>
            <ac:spMk id="4" creationId="{CC8BA0EB-FFDB-4657-83B7-96FA67CD87C5}"/>
          </ac:spMkLst>
        </pc:spChg>
        <pc:spChg chg="mod">
          <ac:chgData name="Carlos Leonel Ramirez Martinez" userId="14d3900238d93848" providerId="LiveId" clId="{C28EB215-9129-4949-8E0B-F80375EA2ABF}" dt="2022-04-05T22:29:48.793" v="3467" actId="255"/>
          <ac:spMkLst>
            <pc:docMk/>
            <pc:sldMk cId="3488742491" sldId="381"/>
            <ac:spMk id="8" creationId="{033AE2E0-DAA0-49B7-BD3E-20E7963BDAAF}"/>
          </ac:spMkLst>
        </pc:spChg>
        <pc:picChg chg="mod">
          <ac:chgData name="Carlos Leonel Ramirez Martinez" userId="14d3900238d93848" providerId="LiveId" clId="{C28EB215-9129-4949-8E0B-F80375EA2ABF}" dt="2022-04-05T22:29:51.286" v="3468" actId="1076"/>
          <ac:picMkLst>
            <pc:docMk/>
            <pc:sldMk cId="3488742491" sldId="381"/>
            <ac:picMk id="6" creationId="{C51313D7-363D-4A5C-9110-80761240E466}"/>
          </ac:picMkLst>
        </pc:picChg>
      </pc:sldChg>
      <pc:sldChg chg="addSp delSp modSp add mod ord modNotesTx">
        <pc:chgData name="Carlos Leonel Ramirez Martinez" userId="14d3900238d93848" providerId="LiveId" clId="{C28EB215-9129-4949-8E0B-F80375EA2ABF}" dt="2022-04-05T22:56:30.226" v="4198"/>
        <pc:sldMkLst>
          <pc:docMk/>
          <pc:sldMk cId="1602400179" sldId="382"/>
        </pc:sldMkLst>
        <pc:picChg chg="add del">
          <ac:chgData name="Carlos Leonel Ramirez Martinez" userId="14d3900238d93848" providerId="LiveId" clId="{C28EB215-9129-4949-8E0B-F80375EA2ABF}" dt="2022-04-05T22:55:53.241" v="4190" actId="478"/>
          <ac:picMkLst>
            <pc:docMk/>
            <pc:sldMk cId="1602400179" sldId="382"/>
            <ac:picMk id="6" creationId="{152A67AE-E50A-4699-AB2F-5B6A5161DF48}"/>
          </ac:picMkLst>
        </pc:picChg>
        <pc:picChg chg="add del">
          <ac:chgData name="Carlos Leonel Ramirez Martinez" userId="14d3900238d93848" providerId="LiveId" clId="{C28EB215-9129-4949-8E0B-F80375EA2ABF}" dt="2022-04-05T22:55:42.154" v="4183" actId="22"/>
          <ac:picMkLst>
            <pc:docMk/>
            <pc:sldMk cId="1602400179" sldId="382"/>
            <ac:picMk id="7" creationId="{B45836E7-8A1F-46B8-BCA5-53B723F5BDB1}"/>
          </ac:picMkLst>
        </pc:picChg>
        <pc:picChg chg="add del">
          <ac:chgData name="Carlos Leonel Ramirez Martinez" userId="14d3900238d93848" providerId="LiveId" clId="{C28EB215-9129-4949-8E0B-F80375EA2ABF}" dt="2022-04-05T22:55:43.517" v="4185" actId="22"/>
          <ac:picMkLst>
            <pc:docMk/>
            <pc:sldMk cId="1602400179" sldId="382"/>
            <ac:picMk id="9" creationId="{2412A744-C8ED-4FCB-8DD0-44F8C21BC276}"/>
          </ac:picMkLst>
        </pc:picChg>
        <pc:picChg chg="add mod">
          <ac:chgData name="Carlos Leonel Ramirez Martinez" userId="14d3900238d93848" providerId="LiveId" clId="{C28EB215-9129-4949-8E0B-F80375EA2ABF}" dt="2022-04-05T22:55:48.777" v="4189" actId="14100"/>
          <ac:picMkLst>
            <pc:docMk/>
            <pc:sldMk cId="1602400179" sldId="382"/>
            <ac:picMk id="11" creationId="{8BD64EAB-DD47-4510-B4C8-1D9DAD1A70AF}"/>
          </ac:picMkLst>
        </pc:picChg>
      </pc:sldChg>
      <pc:sldChg chg="addSp delSp modSp add mod ord modNotesTx">
        <pc:chgData name="Carlos Leonel Ramirez Martinez" userId="14d3900238d93848" providerId="LiveId" clId="{C28EB215-9129-4949-8E0B-F80375EA2ABF}" dt="2022-04-05T23:06:26.488" v="4260" actId="6549"/>
        <pc:sldMkLst>
          <pc:docMk/>
          <pc:sldMk cId="2886122640" sldId="383"/>
        </pc:sldMkLst>
        <pc:spChg chg="mod">
          <ac:chgData name="Carlos Leonel Ramirez Martinez" userId="14d3900238d93848" providerId="LiveId" clId="{C28EB215-9129-4949-8E0B-F80375EA2ABF}" dt="2022-04-05T22:57:41.186" v="4214" actId="6549"/>
          <ac:spMkLst>
            <pc:docMk/>
            <pc:sldMk cId="2886122640" sldId="383"/>
            <ac:spMk id="4" creationId="{CC8BA0EB-FFDB-4657-83B7-96FA67CD87C5}"/>
          </ac:spMkLst>
        </pc:spChg>
        <pc:spChg chg="add mod">
          <ac:chgData name="Carlos Leonel Ramirez Martinez" userId="14d3900238d93848" providerId="LiveId" clId="{C28EB215-9129-4949-8E0B-F80375EA2ABF}" dt="2022-04-05T23:05:15.210" v="4257" actId="255"/>
          <ac:spMkLst>
            <pc:docMk/>
            <pc:sldMk cId="2886122640" sldId="383"/>
            <ac:spMk id="8" creationId="{5A931854-28C9-46AF-94C3-F2FFF2DFE372}"/>
          </ac:spMkLst>
        </pc:spChg>
        <pc:picChg chg="del mod">
          <ac:chgData name="Carlos Leonel Ramirez Martinez" userId="14d3900238d93848" providerId="LiveId" clId="{C28EB215-9129-4949-8E0B-F80375EA2ABF}" dt="2022-04-05T23:03:07.031" v="4215" actId="478"/>
          <ac:picMkLst>
            <pc:docMk/>
            <pc:sldMk cId="2886122640" sldId="383"/>
            <ac:picMk id="6" creationId="{152A67AE-E50A-4699-AB2F-5B6A5161DF48}"/>
          </ac:picMkLst>
        </pc:picChg>
        <pc:picChg chg="add mod">
          <ac:chgData name="Carlos Leonel Ramirez Martinez" userId="14d3900238d93848" providerId="LiveId" clId="{C28EB215-9129-4949-8E0B-F80375EA2ABF}" dt="2022-04-05T23:04:51.255" v="4246" actId="1076"/>
          <ac:picMkLst>
            <pc:docMk/>
            <pc:sldMk cId="2886122640" sldId="383"/>
            <ac:picMk id="7" creationId="{F38C04E4-826D-49AA-B795-3A146C6A8307}"/>
          </ac:picMkLst>
        </pc:picChg>
      </pc:sldChg>
      <pc:sldChg chg="modSp add mod modNotesTx">
        <pc:chgData name="Carlos Leonel Ramirez Martinez" userId="14d3900238d93848" providerId="LiveId" clId="{C28EB215-9129-4949-8E0B-F80375EA2ABF}" dt="2022-04-05T23:08:45.815" v="4286" actId="20577"/>
        <pc:sldMkLst>
          <pc:docMk/>
          <pc:sldMk cId="3803634197" sldId="384"/>
        </pc:sldMkLst>
        <pc:spChg chg="mod">
          <ac:chgData name="Carlos Leonel Ramirez Martinez" userId="14d3900238d93848" providerId="LiveId" clId="{C28EB215-9129-4949-8E0B-F80375EA2ABF}" dt="2022-04-05T23:07:17.240" v="4274" actId="255"/>
          <ac:spMkLst>
            <pc:docMk/>
            <pc:sldMk cId="3803634197" sldId="384"/>
            <ac:spMk id="4" creationId="{CC8BA0EB-FFDB-4657-83B7-96FA67CD87C5}"/>
          </ac:spMkLst>
        </pc:spChg>
        <pc:spChg chg="mod">
          <ac:chgData name="Carlos Leonel Ramirez Martinez" userId="14d3900238d93848" providerId="LiveId" clId="{C28EB215-9129-4949-8E0B-F80375EA2ABF}" dt="2022-04-05T23:08:45.815" v="4286" actId="20577"/>
          <ac:spMkLst>
            <pc:docMk/>
            <pc:sldMk cId="3803634197" sldId="384"/>
            <ac:spMk id="8" creationId="{5A931854-28C9-46AF-94C3-F2FFF2DFE372}"/>
          </ac:spMkLst>
        </pc:spChg>
      </pc:sldChg>
      <pc:sldChg chg="modSp add mod">
        <pc:chgData name="Carlos Leonel Ramirez Martinez" userId="14d3900238d93848" providerId="LiveId" clId="{C28EB215-9129-4949-8E0B-F80375EA2ABF}" dt="2022-04-05T23:10:41.574" v="4409" actId="20577"/>
        <pc:sldMkLst>
          <pc:docMk/>
          <pc:sldMk cId="4163667283" sldId="385"/>
        </pc:sldMkLst>
        <pc:spChg chg="mod">
          <ac:chgData name="Carlos Leonel Ramirez Martinez" userId="14d3900238d93848" providerId="LiveId" clId="{C28EB215-9129-4949-8E0B-F80375EA2ABF}" dt="2022-04-05T23:10:41.574" v="4409" actId="20577"/>
          <ac:spMkLst>
            <pc:docMk/>
            <pc:sldMk cId="4163667283" sldId="385"/>
            <ac:spMk id="2" creationId="{00000000-0000-0000-0000-000000000000}"/>
          </ac:spMkLst>
        </pc:spChg>
        <pc:spChg chg="mod">
          <ac:chgData name="Carlos Leonel Ramirez Martinez" userId="14d3900238d93848" providerId="LiveId" clId="{C28EB215-9129-4949-8E0B-F80375EA2ABF}" dt="2022-04-05T23:10:17.591" v="4394" actId="20577"/>
          <ac:spMkLst>
            <pc:docMk/>
            <pc:sldMk cId="4163667283" sldId="385"/>
            <ac:spMk id="12" creationId="{6D557538-D8AF-4733-ABDC-BD8EB139F28F}"/>
          </ac:spMkLst>
        </pc:spChg>
      </pc:sldChg>
      <pc:sldChg chg="modSp add mod ord">
        <pc:chgData name="Carlos Leonel Ramirez Martinez" userId="14d3900238d93848" providerId="LiveId" clId="{C28EB215-9129-4949-8E0B-F80375EA2ABF}" dt="2022-04-07T17:23:48.740" v="5875" actId="20577"/>
        <pc:sldMkLst>
          <pc:docMk/>
          <pc:sldMk cId="396111257" sldId="386"/>
        </pc:sldMkLst>
        <pc:spChg chg="mod">
          <ac:chgData name="Carlos Leonel Ramirez Martinez" userId="14d3900238d93848" providerId="LiveId" clId="{C28EB215-9129-4949-8E0B-F80375EA2ABF}" dt="2022-04-07T17:23:32.829" v="5819" actId="20577"/>
          <ac:spMkLst>
            <pc:docMk/>
            <pc:sldMk cId="396111257" sldId="386"/>
            <ac:spMk id="2" creationId="{00000000-0000-0000-0000-000000000000}"/>
          </ac:spMkLst>
        </pc:spChg>
        <pc:spChg chg="mod">
          <ac:chgData name="Carlos Leonel Ramirez Martinez" userId="14d3900238d93848" providerId="LiveId" clId="{C28EB215-9129-4949-8E0B-F80375EA2ABF}" dt="2022-04-07T17:23:48.740" v="5875" actId="20577"/>
          <ac:spMkLst>
            <pc:docMk/>
            <pc:sldMk cId="396111257" sldId="386"/>
            <ac:spMk id="12" creationId="{6D557538-D8AF-4733-ABDC-BD8EB139F28F}"/>
          </ac:spMkLst>
        </pc:spChg>
      </pc:sldChg>
      <pc:sldChg chg="addSp modSp add mod modNotesTx">
        <pc:chgData name="Carlos Leonel Ramirez Martinez" userId="14d3900238d93848" providerId="LiveId" clId="{C28EB215-9129-4949-8E0B-F80375EA2ABF}" dt="2022-04-07T17:58:15.142" v="6411" actId="1076"/>
        <pc:sldMkLst>
          <pc:docMk/>
          <pc:sldMk cId="1881866499" sldId="387"/>
        </pc:sldMkLst>
        <pc:spChg chg="mod">
          <ac:chgData name="Carlos Leonel Ramirez Martinez" userId="14d3900238d93848" providerId="LiveId" clId="{C28EB215-9129-4949-8E0B-F80375EA2ABF}" dt="2022-04-07T17:58:02.642" v="6407" actId="255"/>
          <ac:spMkLst>
            <pc:docMk/>
            <pc:sldMk cId="1881866499" sldId="387"/>
            <ac:spMk id="4" creationId="{CC8BA0EB-FFDB-4657-83B7-96FA67CD87C5}"/>
          </ac:spMkLst>
        </pc:spChg>
        <pc:picChg chg="add mod">
          <ac:chgData name="Carlos Leonel Ramirez Martinez" userId="14d3900238d93848" providerId="LiveId" clId="{C28EB215-9129-4949-8E0B-F80375EA2ABF}" dt="2022-04-07T17:58:15.142" v="6411" actId="1076"/>
          <ac:picMkLst>
            <pc:docMk/>
            <pc:sldMk cId="1881866499" sldId="387"/>
            <ac:picMk id="6" creationId="{01EA3BCC-76C2-45F7-83EA-45EEE5BBE3F3}"/>
          </ac:picMkLst>
        </pc:picChg>
      </pc:sldChg>
      <pc:sldChg chg="del">
        <pc:chgData name="Carlos Leonel Ramirez Martinez" userId="14d3900238d93848" providerId="LiveId" clId="{C28EB215-9129-4949-8E0B-F80375EA2ABF}" dt="2022-04-05T12:35:33.115" v="52" actId="47"/>
        <pc:sldMkLst>
          <pc:docMk/>
          <pc:sldMk cId="4086005993" sldId="387"/>
        </pc:sldMkLst>
      </pc:sldChg>
      <pc:sldChg chg="addSp modSp add mod modNotesTx">
        <pc:chgData name="Carlos Leonel Ramirez Martinez" userId="14d3900238d93848" providerId="LiveId" clId="{C28EB215-9129-4949-8E0B-F80375EA2ABF}" dt="2022-04-07T17:59:24.262" v="6424" actId="1076"/>
        <pc:sldMkLst>
          <pc:docMk/>
          <pc:sldMk cId="1709476221" sldId="388"/>
        </pc:sldMkLst>
        <pc:spChg chg="mod">
          <ac:chgData name="Carlos Leonel Ramirez Martinez" userId="14d3900238d93848" providerId="LiveId" clId="{C28EB215-9129-4949-8E0B-F80375EA2ABF}" dt="2022-04-07T17:59:05.791" v="6420" actId="20577"/>
          <ac:spMkLst>
            <pc:docMk/>
            <pc:sldMk cId="1709476221" sldId="388"/>
            <ac:spMk id="4" creationId="{CC8BA0EB-FFDB-4657-83B7-96FA67CD87C5}"/>
          </ac:spMkLst>
        </pc:spChg>
        <pc:picChg chg="add mod">
          <ac:chgData name="Carlos Leonel Ramirez Martinez" userId="14d3900238d93848" providerId="LiveId" clId="{C28EB215-9129-4949-8E0B-F80375EA2ABF}" dt="2022-04-07T17:59:24.262" v="6424" actId="1076"/>
          <ac:picMkLst>
            <pc:docMk/>
            <pc:sldMk cId="1709476221" sldId="388"/>
            <ac:picMk id="6" creationId="{EA8E519D-4951-479E-8318-D20485E0EE38}"/>
          </ac:picMkLst>
        </pc:picChg>
      </pc:sldChg>
      <pc:sldChg chg="del">
        <pc:chgData name="Carlos Leonel Ramirez Martinez" userId="14d3900238d93848" providerId="LiveId" clId="{C28EB215-9129-4949-8E0B-F80375EA2ABF}" dt="2022-04-05T12:35:33.115" v="52" actId="47"/>
        <pc:sldMkLst>
          <pc:docMk/>
          <pc:sldMk cId="2970107727" sldId="388"/>
        </pc:sldMkLst>
      </pc:sldChg>
      <pc:sldChg chg="addSp modSp add mod replId modNotesTx">
        <pc:chgData name="Carlos Leonel Ramirez Martinez" userId="14d3900238d93848" providerId="LiveId" clId="{C28EB215-9129-4949-8E0B-F80375EA2ABF}" dt="2022-04-07T18:02:05.380" v="6451" actId="1076"/>
        <pc:sldMkLst>
          <pc:docMk/>
          <pc:sldMk cId="195668282" sldId="389"/>
        </pc:sldMkLst>
        <pc:spChg chg="mod">
          <ac:chgData name="Carlos Leonel Ramirez Martinez" userId="14d3900238d93848" providerId="LiveId" clId="{C28EB215-9129-4949-8E0B-F80375EA2ABF}" dt="2022-04-07T18:01:34.587" v="6438"/>
          <ac:spMkLst>
            <pc:docMk/>
            <pc:sldMk cId="195668282" sldId="389"/>
            <ac:spMk id="4" creationId="{CC8BA0EB-FFDB-4657-83B7-96FA67CD87C5}"/>
          </ac:spMkLst>
        </pc:spChg>
        <pc:spChg chg="add mod">
          <ac:chgData name="Carlos Leonel Ramirez Martinez" userId="14d3900238d93848" providerId="LiveId" clId="{C28EB215-9129-4949-8E0B-F80375EA2ABF}" dt="2022-04-07T18:02:02.428" v="6450" actId="1076"/>
          <ac:spMkLst>
            <pc:docMk/>
            <pc:sldMk cId="195668282" sldId="389"/>
            <ac:spMk id="8" creationId="{7FA9E971-A35C-4F11-AB34-6F40B4A26CEA}"/>
          </ac:spMkLst>
        </pc:spChg>
        <pc:picChg chg="add mod">
          <ac:chgData name="Carlos Leonel Ramirez Martinez" userId="14d3900238d93848" providerId="LiveId" clId="{C28EB215-9129-4949-8E0B-F80375EA2ABF}" dt="2022-04-07T18:02:05.380" v="6451" actId="1076"/>
          <ac:picMkLst>
            <pc:docMk/>
            <pc:sldMk cId="195668282" sldId="389"/>
            <ac:picMk id="6" creationId="{1D29DCFB-5DCB-4E01-B185-9387B8E3BF37}"/>
          </ac:picMkLst>
        </pc:picChg>
      </pc:sldChg>
      <pc:sldChg chg="del">
        <pc:chgData name="Carlos Leonel Ramirez Martinez" userId="14d3900238d93848" providerId="LiveId" clId="{C28EB215-9129-4949-8E0B-F80375EA2ABF}" dt="2022-04-05T12:35:33.115" v="52" actId="47"/>
        <pc:sldMkLst>
          <pc:docMk/>
          <pc:sldMk cId="3114523679" sldId="389"/>
        </pc:sldMkLst>
      </pc:sldChg>
      <pc:sldChg chg="del">
        <pc:chgData name="Carlos Leonel Ramirez Martinez" userId="14d3900238d93848" providerId="LiveId" clId="{C28EB215-9129-4949-8E0B-F80375EA2ABF}" dt="2022-04-05T12:35:33.115" v="52" actId="47"/>
        <pc:sldMkLst>
          <pc:docMk/>
          <pc:sldMk cId="644978538" sldId="390"/>
        </pc:sldMkLst>
      </pc:sldChg>
      <pc:sldChg chg="addSp modSp add mod modNotesTx">
        <pc:chgData name="Carlos Leonel Ramirez Martinez" userId="14d3900238d93848" providerId="LiveId" clId="{C28EB215-9129-4949-8E0B-F80375EA2ABF}" dt="2022-04-07T18:09:34.060" v="6545" actId="20577"/>
        <pc:sldMkLst>
          <pc:docMk/>
          <pc:sldMk cId="3789408839" sldId="390"/>
        </pc:sldMkLst>
        <pc:spChg chg="mod">
          <ac:chgData name="Carlos Leonel Ramirez Martinez" userId="14d3900238d93848" providerId="LiveId" clId="{C28EB215-9129-4949-8E0B-F80375EA2ABF}" dt="2022-04-07T18:09:12.310" v="6537" actId="1076"/>
          <ac:spMkLst>
            <pc:docMk/>
            <pc:sldMk cId="3789408839" sldId="390"/>
            <ac:spMk id="4" creationId="{CC8BA0EB-FFDB-4657-83B7-96FA67CD87C5}"/>
          </ac:spMkLst>
        </pc:spChg>
        <pc:spChg chg="add mod">
          <ac:chgData name="Carlos Leonel Ramirez Martinez" userId="14d3900238d93848" providerId="LiveId" clId="{C28EB215-9129-4949-8E0B-F80375EA2ABF}" dt="2022-04-07T18:08:58.671" v="6535" actId="1035"/>
          <ac:spMkLst>
            <pc:docMk/>
            <pc:sldMk cId="3789408839" sldId="390"/>
            <ac:spMk id="10" creationId="{4D719C78-85D5-4EBF-9C16-3501D18F7220}"/>
          </ac:spMkLst>
        </pc:spChg>
        <pc:spChg chg="add mod">
          <ac:chgData name="Carlos Leonel Ramirez Martinez" userId="14d3900238d93848" providerId="LiveId" clId="{C28EB215-9129-4949-8E0B-F80375EA2ABF}" dt="2022-04-07T18:09:34.060" v="6545" actId="20577"/>
          <ac:spMkLst>
            <pc:docMk/>
            <pc:sldMk cId="3789408839" sldId="390"/>
            <ac:spMk id="12" creationId="{D89110B5-7ABC-4346-A747-51F68061A69D}"/>
          </ac:spMkLst>
        </pc:spChg>
        <pc:picChg chg="add mod">
          <ac:chgData name="Carlos Leonel Ramirez Martinez" userId="14d3900238d93848" providerId="LiveId" clId="{C28EB215-9129-4949-8E0B-F80375EA2ABF}" dt="2022-04-07T18:07:15.475" v="6466" actId="14100"/>
          <ac:picMkLst>
            <pc:docMk/>
            <pc:sldMk cId="3789408839" sldId="390"/>
            <ac:picMk id="6" creationId="{7E174A84-6283-4657-A1C9-C8DE138C6F91}"/>
          </ac:picMkLst>
        </pc:picChg>
        <pc:picChg chg="add mod modCrop">
          <ac:chgData name="Carlos Leonel Ramirez Martinez" userId="14d3900238d93848" providerId="LiveId" clId="{C28EB215-9129-4949-8E0B-F80375EA2ABF}" dt="2022-04-07T18:07:46.211" v="6473" actId="732"/>
          <ac:picMkLst>
            <pc:docMk/>
            <pc:sldMk cId="3789408839" sldId="390"/>
            <ac:picMk id="8" creationId="{A33E0E98-65B5-4510-8F81-F7F53779005E}"/>
          </ac:picMkLst>
        </pc:picChg>
      </pc:sldChg>
      <pc:sldChg chg="del">
        <pc:chgData name="Carlos Leonel Ramirez Martinez" userId="14d3900238d93848" providerId="LiveId" clId="{C28EB215-9129-4949-8E0B-F80375EA2ABF}" dt="2022-04-05T12:35:33.115" v="52" actId="47"/>
        <pc:sldMkLst>
          <pc:docMk/>
          <pc:sldMk cId="438102117" sldId="391"/>
        </pc:sldMkLst>
      </pc:sldChg>
      <pc:sldChg chg="addSp modSp add mod replId modNotesTx">
        <pc:chgData name="Carlos Leonel Ramirez Martinez" userId="14d3900238d93848" providerId="LiveId" clId="{C28EB215-9129-4949-8E0B-F80375EA2ABF}" dt="2022-04-07T18:12:33.051" v="6620" actId="1076"/>
        <pc:sldMkLst>
          <pc:docMk/>
          <pc:sldMk cId="450997963" sldId="391"/>
        </pc:sldMkLst>
        <pc:spChg chg="mod">
          <ac:chgData name="Carlos Leonel Ramirez Martinez" userId="14d3900238d93848" providerId="LiveId" clId="{C28EB215-9129-4949-8E0B-F80375EA2ABF}" dt="2022-04-07T18:10:26.395" v="6613" actId="20577"/>
          <ac:spMkLst>
            <pc:docMk/>
            <pc:sldMk cId="450997963" sldId="391"/>
            <ac:spMk id="4" creationId="{CC8BA0EB-FFDB-4657-83B7-96FA67CD87C5}"/>
          </ac:spMkLst>
        </pc:spChg>
        <pc:picChg chg="add mod">
          <ac:chgData name="Carlos Leonel Ramirez Martinez" userId="14d3900238d93848" providerId="LiveId" clId="{C28EB215-9129-4949-8E0B-F80375EA2ABF}" dt="2022-04-07T18:12:33.051" v="6620" actId="1076"/>
          <ac:picMkLst>
            <pc:docMk/>
            <pc:sldMk cId="450997963" sldId="391"/>
            <ac:picMk id="6" creationId="{FEF9A12F-AFEF-4FC7-941C-E9DE7132C258}"/>
          </ac:picMkLst>
        </pc:picChg>
      </pc:sldChg>
      <pc:sldChg chg="addSp modSp add mod replId modAnim modNotesTx">
        <pc:chgData name="Carlos Leonel Ramirez Martinez" userId="14d3900238d93848" providerId="LiveId" clId="{C28EB215-9129-4949-8E0B-F80375EA2ABF}" dt="2022-04-07T18:16:28.931" v="6674"/>
        <pc:sldMkLst>
          <pc:docMk/>
          <pc:sldMk cId="1978781227" sldId="392"/>
        </pc:sldMkLst>
        <pc:spChg chg="mod">
          <ac:chgData name="Carlos Leonel Ramirez Martinez" userId="14d3900238d93848" providerId="LiveId" clId="{C28EB215-9129-4949-8E0B-F80375EA2ABF}" dt="2022-04-07T18:14:20.570" v="6647" actId="20577"/>
          <ac:spMkLst>
            <pc:docMk/>
            <pc:sldMk cId="1978781227" sldId="392"/>
            <ac:spMk id="4" creationId="{CC8BA0EB-FFDB-4657-83B7-96FA67CD87C5}"/>
          </ac:spMkLst>
        </pc:spChg>
        <pc:spChg chg="add mod ord">
          <ac:chgData name="Carlos Leonel Ramirez Martinez" userId="14d3900238d93848" providerId="LiveId" clId="{C28EB215-9129-4949-8E0B-F80375EA2ABF}" dt="2022-04-07T18:16:24.608" v="6673" actId="164"/>
          <ac:spMkLst>
            <pc:docMk/>
            <pc:sldMk cId="1978781227" sldId="392"/>
            <ac:spMk id="8" creationId="{C7CAAB08-D6A9-4C96-A398-93DC0C8B6000}"/>
          </ac:spMkLst>
        </pc:spChg>
        <pc:grpChg chg="add mod">
          <ac:chgData name="Carlos Leonel Ramirez Martinez" userId="14d3900238d93848" providerId="LiveId" clId="{C28EB215-9129-4949-8E0B-F80375EA2ABF}" dt="2022-04-07T18:16:24.608" v="6673" actId="164"/>
          <ac:grpSpMkLst>
            <pc:docMk/>
            <pc:sldMk cId="1978781227" sldId="392"/>
            <ac:grpSpMk id="11" creationId="{CB4220CB-9BEB-42E6-BC9F-2C852B97DC4F}"/>
          </ac:grpSpMkLst>
        </pc:grpChg>
        <pc:picChg chg="add mod">
          <ac:chgData name="Carlos Leonel Ramirez Martinez" userId="14d3900238d93848" providerId="LiveId" clId="{C28EB215-9129-4949-8E0B-F80375EA2ABF}" dt="2022-04-07T18:15:46.106" v="6665" actId="1076"/>
          <ac:picMkLst>
            <pc:docMk/>
            <pc:sldMk cId="1978781227" sldId="392"/>
            <ac:picMk id="6" creationId="{56064003-0C47-4732-8C7C-2B98D16E432A}"/>
          </ac:picMkLst>
        </pc:picChg>
        <pc:picChg chg="add mod">
          <ac:chgData name="Carlos Leonel Ramirez Martinez" userId="14d3900238d93848" providerId="LiveId" clId="{C28EB215-9129-4949-8E0B-F80375EA2ABF}" dt="2022-04-07T18:16:24.608" v="6673" actId="164"/>
          <ac:picMkLst>
            <pc:docMk/>
            <pc:sldMk cId="1978781227" sldId="392"/>
            <ac:picMk id="10" creationId="{DEDCE9C8-9CEB-4B4C-AEB4-57350E11E0A9}"/>
          </ac:picMkLst>
        </pc:picChg>
      </pc:sldChg>
      <pc:sldChg chg="del">
        <pc:chgData name="Carlos Leonel Ramirez Martinez" userId="14d3900238d93848" providerId="LiveId" clId="{C28EB215-9129-4949-8E0B-F80375EA2ABF}" dt="2022-04-05T12:35:33.115" v="52" actId="47"/>
        <pc:sldMkLst>
          <pc:docMk/>
          <pc:sldMk cId="2724903551" sldId="392"/>
        </pc:sldMkLst>
      </pc:sldChg>
      <pc:sldChg chg="addSp modSp add mod modNotesTx">
        <pc:chgData name="Carlos Leonel Ramirez Martinez" userId="14d3900238d93848" providerId="LiveId" clId="{C28EB215-9129-4949-8E0B-F80375EA2ABF}" dt="2022-04-07T18:17:39.274" v="6726" actId="20577"/>
        <pc:sldMkLst>
          <pc:docMk/>
          <pc:sldMk cId="110387549" sldId="393"/>
        </pc:sldMkLst>
        <pc:spChg chg="mod">
          <ac:chgData name="Carlos Leonel Ramirez Martinez" userId="14d3900238d93848" providerId="LiveId" clId="{C28EB215-9129-4949-8E0B-F80375EA2ABF}" dt="2022-04-07T18:17:03.398" v="6718" actId="20577"/>
          <ac:spMkLst>
            <pc:docMk/>
            <pc:sldMk cId="110387549" sldId="393"/>
            <ac:spMk id="4" creationId="{CC8BA0EB-FFDB-4657-83B7-96FA67CD87C5}"/>
          </ac:spMkLst>
        </pc:spChg>
        <pc:picChg chg="add mod modCrop">
          <ac:chgData name="Carlos Leonel Ramirez Martinez" userId="14d3900238d93848" providerId="LiveId" clId="{C28EB215-9129-4949-8E0B-F80375EA2ABF}" dt="2022-04-07T18:17:27.737" v="6724" actId="732"/>
          <ac:picMkLst>
            <pc:docMk/>
            <pc:sldMk cId="110387549" sldId="393"/>
            <ac:picMk id="6" creationId="{027280D0-77B9-40C9-8E0A-0A8BD8693DC5}"/>
          </ac:picMkLst>
        </pc:picChg>
      </pc:sldChg>
      <pc:sldChg chg="del">
        <pc:chgData name="Carlos Leonel Ramirez Martinez" userId="14d3900238d93848" providerId="LiveId" clId="{C28EB215-9129-4949-8E0B-F80375EA2ABF}" dt="2022-04-05T12:35:33.115" v="52" actId="47"/>
        <pc:sldMkLst>
          <pc:docMk/>
          <pc:sldMk cId="1822894089" sldId="393"/>
        </pc:sldMkLst>
      </pc:sldChg>
      <pc:sldChg chg="del">
        <pc:chgData name="Carlos Leonel Ramirez Martinez" userId="14d3900238d93848" providerId="LiveId" clId="{C28EB215-9129-4949-8E0B-F80375EA2ABF}" dt="2022-04-05T12:35:33.115" v="52" actId="47"/>
        <pc:sldMkLst>
          <pc:docMk/>
          <pc:sldMk cId="1116457894" sldId="394"/>
        </pc:sldMkLst>
      </pc:sldChg>
      <pc:sldChg chg="addSp modSp add mod replId modNotesTx">
        <pc:chgData name="Carlos Leonel Ramirez Martinez" userId="14d3900238d93848" providerId="LiveId" clId="{C28EB215-9129-4949-8E0B-F80375EA2ABF}" dt="2022-04-07T18:18:09.401" v="6746" actId="20577"/>
        <pc:sldMkLst>
          <pc:docMk/>
          <pc:sldMk cId="3386246672" sldId="394"/>
        </pc:sldMkLst>
        <pc:spChg chg="mod">
          <ac:chgData name="Carlos Leonel Ramirez Martinez" userId="14d3900238d93848" providerId="LiveId" clId="{C28EB215-9129-4949-8E0B-F80375EA2ABF}" dt="2022-04-07T18:17:47.996" v="6727"/>
          <ac:spMkLst>
            <pc:docMk/>
            <pc:sldMk cId="3386246672" sldId="394"/>
            <ac:spMk id="4" creationId="{CC8BA0EB-FFDB-4657-83B7-96FA67CD87C5}"/>
          </ac:spMkLst>
        </pc:spChg>
        <pc:picChg chg="add mod">
          <ac:chgData name="Carlos Leonel Ramirez Martinez" userId="14d3900238d93848" providerId="LiveId" clId="{C28EB215-9129-4949-8E0B-F80375EA2ABF}" dt="2022-04-07T18:18:00.018" v="6731" actId="1076"/>
          <ac:picMkLst>
            <pc:docMk/>
            <pc:sldMk cId="3386246672" sldId="394"/>
            <ac:picMk id="6" creationId="{75F49A58-DCC1-4562-8FFC-AD42A291CDDF}"/>
          </ac:picMkLst>
        </pc:picChg>
      </pc:sldChg>
      <pc:sldChg chg="del">
        <pc:chgData name="Carlos Leonel Ramirez Martinez" userId="14d3900238d93848" providerId="LiveId" clId="{C28EB215-9129-4949-8E0B-F80375EA2ABF}" dt="2022-04-05T12:35:33.115" v="52" actId="47"/>
        <pc:sldMkLst>
          <pc:docMk/>
          <pc:sldMk cId="1405828936" sldId="395"/>
        </pc:sldMkLst>
      </pc:sldChg>
      <pc:sldChg chg="addSp modSp add mod replId">
        <pc:chgData name="Carlos Leonel Ramirez Martinez" userId="14d3900238d93848" providerId="LiveId" clId="{C28EB215-9129-4949-8E0B-F80375EA2ABF}" dt="2022-04-07T18:18:44.601" v="6789" actId="1076"/>
        <pc:sldMkLst>
          <pc:docMk/>
          <pc:sldMk cId="2926822881" sldId="395"/>
        </pc:sldMkLst>
        <pc:spChg chg="mod">
          <ac:chgData name="Carlos Leonel Ramirez Martinez" userId="14d3900238d93848" providerId="LiveId" clId="{C28EB215-9129-4949-8E0B-F80375EA2ABF}" dt="2022-04-07T18:18:27.555" v="6785" actId="20577"/>
          <ac:spMkLst>
            <pc:docMk/>
            <pc:sldMk cId="2926822881" sldId="395"/>
            <ac:spMk id="4" creationId="{CC8BA0EB-FFDB-4657-83B7-96FA67CD87C5}"/>
          </ac:spMkLst>
        </pc:spChg>
        <pc:picChg chg="add mod">
          <ac:chgData name="Carlos Leonel Ramirez Martinez" userId="14d3900238d93848" providerId="LiveId" clId="{C28EB215-9129-4949-8E0B-F80375EA2ABF}" dt="2022-04-07T18:18:44.601" v="6789" actId="1076"/>
          <ac:picMkLst>
            <pc:docMk/>
            <pc:sldMk cId="2926822881" sldId="395"/>
            <ac:picMk id="6" creationId="{79016342-082E-4513-9585-48691DD2A804}"/>
          </ac:picMkLst>
        </pc:picChg>
      </pc:sldChg>
      <pc:sldChg chg="add del replId">
        <pc:chgData name="Carlos Leonel Ramirez Martinez" userId="14d3900238d93848" providerId="LiveId" clId="{C28EB215-9129-4949-8E0B-F80375EA2ABF}" dt="2022-04-07T18:18:49.182" v="6790" actId="47"/>
        <pc:sldMkLst>
          <pc:docMk/>
          <pc:sldMk cId="203455180" sldId="396"/>
        </pc:sldMkLst>
      </pc:sldChg>
      <pc:sldChg chg="del">
        <pc:chgData name="Carlos Leonel Ramirez Martinez" userId="14d3900238d93848" providerId="LiveId" clId="{C28EB215-9129-4949-8E0B-F80375EA2ABF}" dt="2022-04-05T12:35:33.115" v="52" actId="47"/>
        <pc:sldMkLst>
          <pc:docMk/>
          <pc:sldMk cId="3380719159" sldId="396"/>
        </pc:sldMkLst>
      </pc:sldChg>
      <pc:sldChg chg="del">
        <pc:chgData name="Carlos Leonel Ramirez Martinez" userId="14d3900238d93848" providerId="LiveId" clId="{C28EB215-9129-4949-8E0B-F80375EA2ABF}" dt="2022-04-05T12:35:33.115" v="52" actId="47"/>
        <pc:sldMkLst>
          <pc:docMk/>
          <pc:sldMk cId="479099342" sldId="397"/>
        </pc:sldMkLst>
      </pc:sldChg>
      <pc:sldChg chg="add del replId">
        <pc:chgData name="Carlos Leonel Ramirez Martinez" userId="14d3900238d93848" providerId="LiveId" clId="{C28EB215-9129-4949-8E0B-F80375EA2ABF}" dt="2022-04-07T18:18:49.182" v="6790" actId="47"/>
        <pc:sldMkLst>
          <pc:docMk/>
          <pc:sldMk cId="638129483" sldId="397"/>
        </pc:sldMkLst>
      </pc:sldChg>
      <pc:sldChg chg="del">
        <pc:chgData name="Carlos Leonel Ramirez Martinez" userId="14d3900238d93848" providerId="LiveId" clId="{C28EB215-9129-4949-8E0B-F80375EA2ABF}" dt="2022-04-05T12:35:33.115" v="52" actId="47"/>
        <pc:sldMkLst>
          <pc:docMk/>
          <pc:sldMk cId="1468937888" sldId="398"/>
        </pc:sldMkLst>
      </pc:sldChg>
      <pc:sldChg chg="add del replId">
        <pc:chgData name="Carlos Leonel Ramirez Martinez" userId="14d3900238d93848" providerId="LiveId" clId="{C28EB215-9129-4949-8E0B-F80375EA2ABF}" dt="2022-04-07T18:18:49.182" v="6790" actId="47"/>
        <pc:sldMkLst>
          <pc:docMk/>
          <pc:sldMk cId="3603785077" sldId="398"/>
        </pc:sldMkLst>
      </pc:sldChg>
      <pc:sldChg chg="addSp delSp modSp add mod modNotesTx">
        <pc:chgData name="Carlos Leonel Ramirez Martinez" userId="14d3900238d93848" providerId="LiveId" clId="{C28EB215-9129-4949-8E0B-F80375EA2ABF}" dt="2022-04-07T17:51:43.766" v="6350" actId="20577"/>
        <pc:sldMkLst>
          <pc:docMk/>
          <pc:sldMk cId="215497350" sldId="399"/>
        </pc:sldMkLst>
        <pc:spChg chg="mod">
          <ac:chgData name="Carlos Leonel Ramirez Martinez" userId="14d3900238d93848" providerId="LiveId" clId="{C28EB215-9129-4949-8E0B-F80375EA2ABF}" dt="2022-04-07T17:49:41.624" v="6268" actId="20577"/>
          <ac:spMkLst>
            <pc:docMk/>
            <pc:sldMk cId="215497350" sldId="399"/>
            <ac:spMk id="4" creationId="{CC8BA0EB-FFDB-4657-83B7-96FA67CD87C5}"/>
          </ac:spMkLst>
        </pc:spChg>
        <pc:picChg chg="add mod">
          <ac:chgData name="Carlos Leonel Ramirez Martinez" userId="14d3900238d93848" providerId="LiveId" clId="{C28EB215-9129-4949-8E0B-F80375EA2ABF}" dt="2022-04-07T17:50:36.446" v="6278" actId="1076"/>
          <ac:picMkLst>
            <pc:docMk/>
            <pc:sldMk cId="215497350" sldId="399"/>
            <ac:picMk id="6" creationId="{E5E7E990-4F3B-4B5F-A637-89ECF6298C7B}"/>
          </ac:picMkLst>
        </pc:picChg>
        <pc:picChg chg="del mod">
          <ac:chgData name="Carlos Leonel Ramirez Martinez" userId="14d3900238d93848" providerId="LiveId" clId="{C28EB215-9129-4949-8E0B-F80375EA2ABF}" dt="2022-04-07T17:50:22.744" v="6272" actId="478"/>
          <ac:picMkLst>
            <pc:docMk/>
            <pc:sldMk cId="215497350" sldId="399"/>
            <ac:picMk id="8" creationId="{7CEEF5CB-7FA0-4F0E-8081-7A04F5F9E267}"/>
          </ac:picMkLst>
        </pc:picChg>
      </pc:sldChg>
      <pc:sldChg chg="del">
        <pc:chgData name="Carlos Leonel Ramirez Martinez" userId="14d3900238d93848" providerId="LiveId" clId="{C28EB215-9129-4949-8E0B-F80375EA2ABF}" dt="2022-04-05T12:35:33.115" v="52" actId="47"/>
        <pc:sldMkLst>
          <pc:docMk/>
          <pc:sldMk cId="1957091677" sldId="399"/>
        </pc:sldMkLst>
      </pc:sldChg>
      <pc:sldChg chg="modSp add mod modNotesTx">
        <pc:chgData name="Carlos Leonel Ramirez Martinez" userId="14d3900238d93848" providerId="LiveId" clId="{C28EB215-9129-4949-8E0B-F80375EA2ABF}" dt="2022-04-07T17:51:36.328" v="6349" actId="6549"/>
        <pc:sldMkLst>
          <pc:docMk/>
          <pc:sldMk cId="1081024509" sldId="400"/>
        </pc:sldMkLst>
        <pc:spChg chg="mod">
          <ac:chgData name="Carlos Leonel Ramirez Martinez" userId="14d3900238d93848" providerId="LiveId" clId="{C28EB215-9129-4949-8E0B-F80375EA2ABF}" dt="2022-04-07T17:51:16.760" v="6344" actId="20577"/>
          <ac:spMkLst>
            <pc:docMk/>
            <pc:sldMk cId="1081024509" sldId="400"/>
            <ac:spMk id="4" creationId="{CC8BA0EB-FFDB-4657-83B7-96FA67CD87C5}"/>
          </ac:spMkLst>
        </pc:spChg>
      </pc:sldChg>
      <pc:sldChg chg="del">
        <pc:chgData name="Carlos Leonel Ramirez Martinez" userId="14d3900238d93848" providerId="LiveId" clId="{C28EB215-9129-4949-8E0B-F80375EA2ABF}" dt="2022-04-05T12:35:33.115" v="52" actId="47"/>
        <pc:sldMkLst>
          <pc:docMk/>
          <pc:sldMk cId="1120827619" sldId="400"/>
        </pc:sldMkLst>
      </pc:sldChg>
      <pc:sldChg chg="del">
        <pc:chgData name="Carlos Leonel Ramirez Martinez" userId="14d3900238d93848" providerId="LiveId" clId="{C28EB215-9129-4949-8E0B-F80375EA2ABF}" dt="2022-04-05T12:35:33.115" v="52" actId="47"/>
        <pc:sldMkLst>
          <pc:docMk/>
          <pc:sldMk cId="2595956263" sldId="401"/>
        </pc:sldMkLst>
      </pc:sldChg>
      <pc:sldChg chg="del">
        <pc:chgData name="Carlos Leonel Ramirez Martinez" userId="14d3900238d93848" providerId="LiveId" clId="{C28EB215-9129-4949-8E0B-F80375EA2ABF}" dt="2022-04-05T12:35:33.115" v="52" actId="47"/>
        <pc:sldMkLst>
          <pc:docMk/>
          <pc:sldMk cId="1720830347" sldId="402"/>
        </pc:sldMkLst>
      </pc:sldChg>
      <pc:sldChg chg="del">
        <pc:chgData name="Carlos Leonel Ramirez Martinez" userId="14d3900238d93848" providerId="LiveId" clId="{C28EB215-9129-4949-8E0B-F80375EA2ABF}" dt="2022-04-05T12:35:33.115" v="52" actId="47"/>
        <pc:sldMkLst>
          <pc:docMk/>
          <pc:sldMk cId="2809926503" sldId="403"/>
        </pc:sldMkLst>
      </pc:sldChg>
      <pc:sldChg chg="del">
        <pc:chgData name="Carlos Leonel Ramirez Martinez" userId="14d3900238d93848" providerId="LiveId" clId="{C28EB215-9129-4949-8E0B-F80375EA2ABF}" dt="2022-04-05T12:35:33.115" v="52" actId="47"/>
        <pc:sldMkLst>
          <pc:docMk/>
          <pc:sldMk cId="1834927826" sldId="404"/>
        </pc:sldMkLst>
      </pc:sldChg>
      <pc:sldChg chg="del">
        <pc:chgData name="Carlos Leonel Ramirez Martinez" userId="14d3900238d93848" providerId="LiveId" clId="{C28EB215-9129-4949-8E0B-F80375EA2ABF}" dt="2022-04-05T12:35:33.115" v="52" actId="47"/>
        <pc:sldMkLst>
          <pc:docMk/>
          <pc:sldMk cId="4020065881" sldId="405"/>
        </pc:sldMkLst>
      </pc:sldChg>
      <pc:sldChg chg="del">
        <pc:chgData name="Carlos Leonel Ramirez Martinez" userId="14d3900238d93848" providerId="LiveId" clId="{C28EB215-9129-4949-8E0B-F80375EA2ABF}" dt="2022-04-05T12:35:33.115" v="52" actId="47"/>
        <pc:sldMkLst>
          <pc:docMk/>
          <pc:sldMk cId="2184018677" sldId="406"/>
        </pc:sldMkLst>
      </pc:sldChg>
      <pc:sldChg chg="del">
        <pc:chgData name="Carlos Leonel Ramirez Martinez" userId="14d3900238d93848" providerId="LiveId" clId="{C28EB215-9129-4949-8E0B-F80375EA2ABF}" dt="2022-04-05T12:35:33.115" v="52" actId="47"/>
        <pc:sldMkLst>
          <pc:docMk/>
          <pc:sldMk cId="1826134860" sldId="407"/>
        </pc:sldMkLst>
      </pc:sldChg>
      <pc:sldChg chg="del">
        <pc:chgData name="Carlos Leonel Ramirez Martinez" userId="14d3900238d93848" providerId="LiveId" clId="{C28EB215-9129-4949-8E0B-F80375EA2ABF}" dt="2022-04-05T12:35:33.115" v="52" actId="47"/>
        <pc:sldMkLst>
          <pc:docMk/>
          <pc:sldMk cId="2807796467" sldId="408"/>
        </pc:sldMkLst>
      </pc:sldChg>
      <pc:sldChg chg="del">
        <pc:chgData name="Carlos Leonel Ramirez Martinez" userId="14d3900238d93848" providerId="LiveId" clId="{C28EB215-9129-4949-8E0B-F80375EA2ABF}" dt="2022-04-05T12:35:33.115" v="52" actId="47"/>
        <pc:sldMkLst>
          <pc:docMk/>
          <pc:sldMk cId="4057130427" sldId="409"/>
        </pc:sldMkLst>
      </pc:sldChg>
      <pc:sldChg chg="del">
        <pc:chgData name="Carlos Leonel Ramirez Martinez" userId="14d3900238d93848" providerId="LiveId" clId="{C28EB215-9129-4949-8E0B-F80375EA2ABF}" dt="2022-04-05T12:35:33.115" v="52" actId="47"/>
        <pc:sldMkLst>
          <pc:docMk/>
          <pc:sldMk cId="3301410495" sldId="410"/>
        </pc:sldMkLst>
      </pc:sldChg>
      <pc:sldChg chg="del">
        <pc:chgData name="Carlos Leonel Ramirez Martinez" userId="14d3900238d93848" providerId="LiveId" clId="{C28EB215-9129-4949-8E0B-F80375EA2ABF}" dt="2022-04-05T12:35:33.115" v="52" actId="47"/>
        <pc:sldMkLst>
          <pc:docMk/>
          <pc:sldMk cId="2246060026" sldId="411"/>
        </pc:sldMkLst>
      </pc:sldChg>
      <pc:sldChg chg="del">
        <pc:chgData name="Carlos Leonel Ramirez Martinez" userId="14d3900238d93848" providerId="LiveId" clId="{C28EB215-9129-4949-8E0B-F80375EA2ABF}" dt="2022-04-05T12:35:33.115" v="52" actId="47"/>
        <pc:sldMkLst>
          <pc:docMk/>
          <pc:sldMk cId="800207612" sldId="412"/>
        </pc:sldMkLst>
      </pc:sldChg>
      <pc:sldChg chg="del">
        <pc:chgData name="Carlos Leonel Ramirez Martinez" userId="14d3900238d93848" providerId="LiveId" clId="{C28EB215-9129-4949-8E0B-F80375EA2ABF}" dt="2022-04-05T12:35:33.115" v="52" actId="47"/>
        <pc:sldMkLst>
          <pc:docMk/>
          <pc:sldMk cId="3180501904" sldId="413"/>
        </pc:sldMkLst>
      </pc:sldChg>
      <pc:sldChg chg="del">
        <pc:chgData name="Carlos Leonel Ramirez Martinez" userId="14d3900238d93848" providerId="LiveId" clId="{C28EB215-9129-4949-8E0B-F80375EA2ABF}" dt="2022-04-05T12:35:33.115" v="52" actId="47"/>
        <pc:sldMkLst>
          <pc:docMk/>
          <pc:sldMk cId="380646090" sldId="414"/>
        </pc:sldMkLst>
      </pc:sldChg>
      <pc:sldChg chg="del">
        <pc:chgData name="Carlos Leonel Ramirez Martinez" userId="14d3900238d93848" providerId="LiveId" clId="{C28EB215-9129-4949-8E0B-F80375EA2ABF}" dt="2022-04-05T12:35:33.115" v="52" actId="47"/>
        <pc:sldMkLst>
          <pc:docMk/>
          <pc:sldMk cId="2162820749" sldId="415"/>
        </pc:sldMkLst>
      </pc:sldChg>
      <pc:sldChg chg="del">
        <pc:chgData name="Carlos Leonel Ramirez Martinez" userId="14d3900238d93848" providerId="LiveId" clId="{C28EB215-9129-4949-8E0B-F80375EA2ABF}" dt="2022-04-05T12:35:33.115" v="52" actId="47"/>
        <pc:sldMkLst>
          <pc:docMk/>
          <pc:sldMk cId="3609217624" sldId="416"/>
        </pc:sldMkLst>
      </pc:sldChg>
      <pc:sldChg chg="del">
        <pc:chgData name="Carlos Leonel Ramirez Martinez" userId="14d3900238d93848" providerId="LiveId" clId="{C28EB215-9129-4949-8E0B-F80375EA2ABF}" dt="2022-04-05T12:35:33.115" v="52" actId="47"/>
        <pc:sldMkLst>
          <pc:docMk/>
          <pc:sldMk cId="1172905637" sldId="417"/>
        </pc:sldMkLst>
      </pc:sldChg>
      <pc:sldChg chg="del">
        <pc:chgData name="Carlos Leonel Ramirez Martinez" userId="14d3900238d93848" providerId="LiveId" clId="{C28EB215-9129-4949-8E0B-F80375EA2ABF}" dt="2022-04-05T12:35:33.115" v="52" actId="47"/>
        <pc:sldMkLst>
          <pc:docMk/>
          <pc:sldMk cId="3199812330" sldId="418"/>
        </pc:sldMkLst>
      </pc:sldChg>
      <pc:sldChg chg="del">
        <pc:chgData name="Carlos Leonel Ramirez Martinez" userId="14d3900238d93848" providerId="LiveId" clId="{C28EB215-9129-4949-8E0B-F80375EA2ABF}" dt="2022-04-05T12:35:33.115" v="52" actId="47"/>
        <pc:sldMkLst>
          <pc:docMk/>
          <pc:sldMk cId="973663982" sldId="419"/>
        </pc:sldMkLst>
      </pc:sldChg>
      <pc:sldChg chg="del">
        <pc:chgData name="Carlos Leonel Ramirez Martinez" userId="14d3900238d93848" providerId="LiveId" clId="{C28EB215-9129-4949-8E0B-F80375EA2ABF}" dt="2022-04-05T12:35:33.115" v="52" actId="47"/>
        <pc:sldMkLst>
          <pc:docMk/>
          <pc:sldMk cId="343437849" sldId="420"/>
        </pc:sldMkLst>
      </pc:sldChg>
      <pc:sldChg chg="del">
        <pc:chgData name="Carlos Leonel Ramirez Martinez" userId="14d3900238d93848" providerId="LiveId" clId="{C28EB215-9129-4949-8E0B-F80375EA2ABF}" dt="2022-04-05T12:35:33.115" v="52" actId="47"/>
        <pc:sldMkLst>
          <pc:docMk/>
          <pc:sldMk cId="4285094384" sldId="421"/>
        </pc:sldMkLst>
      </pc:sldChg>
      <pc:sldChg chg="del">
        <pc:chgData name="Carlos Leonel Ramirez Martinez" userId="14d3900238d93848" providerId="LiveId" clId="{C28EB215-9129-4949-8E0B-F80375EA2ABF}" dt="2022-04-05T12:35:33.115" v="52" actId="47"/>
        <pc:sldMkLst>
          <pc:docMk/>
          <pc:sldMk cId="2918442165" sldId="422"/>
        </pc:sldMkLst>
      </pc:sldChg>
      <pc:sldChg chg="del">
        <pc:chgData name="Carlos Leonel Ramirez Martinez" userId="14d3900238d93848" providerId="LiveId" clId="{C28EB215-9129-4949-8E0B-F80375EA2ABF}" dt="2022-04-05T12:35:33.115" v="52" actId="47"/>
        <pc:sldMkLst>
          <pc:docMk/>
          <pc:sldMk cId="401003750" sldId="423"/>
        </pc:sldMkLst>
      </pc:sldChg>
      <pc:sldChg chg="del">
        <pc:chgData name="Carlos Leonel Ramirez Martinez" userId="14d3900238d93848" providerId="LiveId" clId="{C28EB215-9129-4949-8E0B-F80375EA2ABF}" dt="2022-04-05T12:35:33.115" v="52" actId="47"/>
        <pc:sldMkLst>
          <pc:docMk/>
          <pc:sldMk cId="3571966903" sldId="424"/>
        </pc:sldMkLst>
      </pc:sldChg>
      <pc:sldChg chg="del">
        <pc:chgData name="Carlos Leonel Ramirez Martinez" userId="14d3900238d93848" providerId="LiveId" clId="{C28EB215-9129-4949-8E0B-F80375EA2ABF}" dt="2022-04-05T12:35:33.115" v="52" actId="47"/>
        <pc:sldMkLst>
          <pc:docMk/>
          <pc:sldMk cId="1372272416" sldId="425"/>
        </pc:sldMkLst>
      </pc:sldChg>
      <pc:sldChg chg="del">
        <pc:chgData name="Carlos Leonel Ramirez Martinez" userId="14d3900238d93848" providerId="LiveId" clId="{C28EB215-9129-4949-8E0B-F80375EA2ABF}" dt="2022-04-05T12:35:33.115" v="52" actId="47"/>
        <pc:sldMkLst>
          <pc:docMk/>
          <pc:sldMk cId="1654376451" sldId="426"/>
        </pc:sldMkLst>
      </pc:sldChg>
      <pc:sldChg chg="del">
        <pc:chgData name="Carlos Leonel Ramirez Martinez" userId="14d3900238d93848" providerId="LiveId" clId="{C28EB215-9129-4949-8E0B-F80375EA2ABF}" dt="2022-04-05T12:35:33.115" v="52" actId="47"/>
        <pc:sldMkLst>
          <pc:docMk/>
          <pc:sldMk cId="929265299" sldId="427"/>
        </pc:sldMkLst>
      </pc:sldChg>
      <pc:sldChg chg="del">
        <pc:chgData name="Carlos Leonel Ramirez Martinez" userId="14d3900238d93848" providerId="LiveId" clId="{C28EB215-9129-4949-8E0B-F80375EA2ABF}" dt="2022-04-05T12:35:33.115" v="52" actId="47"/>
        <pc:sldMkLst>
          <pc:docMk/>
          <pc:sldMk cId="1057274819" sldId="428"/>
        </pc:sldMkLst>
      </pc:sldChg>
      <pc:sldChg chg="del">
        <pc:chgData name="Carlos Leonel Ramirez Martinez" userId="14d3900238d93848" providerId="LiveId" clId="{C28EB215-9129-4949-8E0B-F80375EA2ABF}" dt="2022-04-05T12:35:33.115" v="52" actId="47"/>
        <pc:sldMkLst>
          <pc:docMk/>
          <pc:sldMk cId="536425344" sldId="429"/>
        </pc:sldMkLst>
      </pc:sldChg>
      <pc:sldChg chg="del">
        <pc:chgData name="Carlos Leonel Ramirez Martinez" userId="14d3900238d93848" providerId="LiveId" clId="{C28EB215-9129-4949-8E0B-F80375EA2ABF}" dt="2022-04-05T12:35:33.115" v="52" actId="47"/>
        <pc:sldMkLst>
          <pc:docMk/>
          <pc:sldMk cId="1243180487" sldId="430"/>
        </pc:sldMkLst>
      </pc:sldChg>
      <pc:sldChg chg="del">
        <pc:chgData name="Carlos Leonel Ramirez Martinez" userId="14d3900238d93848" providerId="LiveId" clId="{C28EB215-9129-4949-8E0B-F80375EA2ABF}" dt="2022-04-05T12:35:33.115" v="52" actId="47"/>
        <pc:sldMkLst>
          <pc:docMk/>
          <pc:sldMk cId="3442886934" sldId="431"/>
        </pc:sldMkLst>
      </pc:sldChg>
      <pc:sldChg chg="del">
        <pc:chgData name="Carlos Leonel Ramirez Martinez" userId="14d3900238d93848" providerId="LiveId" clId="{C28EB215-9129-4949-8E0B-F80375EA2ABF}" dt="2022-04-05T12:35:33.115" v="52" actId="47"/>
        <pc:sldMkLst>
          <pc:docMk/>
          <pc:sldMk cId="3087637196" sldId="432"/>
        </pc:sldMkLst>
      </pc:sldChg>
      <pc:sldChg chg="del">
        <pc:chgData name="Carlos Leonel Ramirez Martinez" userId="14d3900238d93848" providerId="LiveId" clId="{C28EB215-9129-4949-8E0B-F80375EA2ABF}" dt="2022-04-05T12:35:33.115" v="52" actId="47"/>
        <pc:sldMkLst>
          <pc:docMk/>
          <pc:sldMk cId="2309779204" sldId="433"/>
        </pc:sldMkLst>
      </pc:sldChg>
      <pc:sldChg chg="del">
        <pc:chgData name="Carlos Leonel Ramirez Martinez" userId="14d3900238d93848" providerId="LiveId" clId="{C28EB215-9129-4949-8E0B-F80375EA2ABF}" dt="2022-04-05T12:35:33.115" v="52" actId="47"/>
        <pc:sldMkLst>
          <pc:docMk/>
          <pc:sldMk cId="1905051782" sldId="434"/>
        </pc:sldMkLst>
      </pc:sldChg>
      <pc:sldChg chg="del">
        <pc:chgData name="Carlos Leonel Ramirez Martinez" userId="14d3900238d93848" providerId="LiveId" clId="{C28EB215-9129-4949-8E0B-F80375EA2ABF}" dt="2022-04-05T12:35:33.115" v="52" actId="47"/>
        <pc:sldMkLst>
          <pc:docMk/>
          <pc:sldMk cId="689540294" sldId="436"/>
        </pc:sldMkLst>
      </pc:sldChg>
      <pc:sldChg chg="del">
        <pc:chgData name="Carlos Leonel Ramirez Martinez" userId="14d3900238d93848" providerId="LiveId" clId="{C28EB215-9129-4949-8E0B-F80375EA2ABF}" dt="2022-04-05T12:35:33.115" v="52" actId="47"/>
        <pc:sldMkLst>
          <pc:docMk/>
          <pc:sldMk cId="3960069051" sldId="437"/>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2-04-05T16:44:01.374" idx="1">
    <p:pos x="10" y="10"/>
    <p:text/>
    <p:extLst>
      <p:ext uri="{C676402C-5697-4E1C-873F-D02D1690AC5C}">
        <p15:threadingInfo xmlns:p15="http://schemas.microsoft.com/office/powerpoint/2012/main" timeZoneBias="3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9742F0-3B89-4337-82B8-2DA7B6E152FB}" type="doc">
      <dgm:prSet loTypeId="urn:microsoft.com/office/officeart/2005/8/layout/hierarchy4" loCatId="relationship" qsTypeId="urn:microsoft.com/office/officeart/2005/8/quickstyle/3d3" qsCatId="3D" csTypeId="urn:microsoft.com/office/officeart/2005/8/colors/accent1_2" csCatId="accent1" phldr="1"/>
      <dgm:spPr/>
      <dgm:t>
        <a:bodyPr/>
        <a:lstStyle/>
        <a:p>
          <a:endParaRPr lang="en-US"/>
        </a:p>
      </dgm:t>
    </dgm:pt>
    <dgm:pt modelId="{AAD4B8D9-8FE1-4E5B-B201-24EAA63A1E1B}">
      <dgm:prSet phldrT="[Text]"/>
      <dgm:spPr>
        <a:solidFill>
          <a:srgbClr val="0097A4"/>
        </a:solidFill>
      </dgm:spPr>
      <dgm:t>
        <a:bodyPr/>
        <a:lstStyle/>
        <a:p>
          <a:r>
            <a:rPr lang="en-US" dirty="0" err="1"/>
            <a:t>Naturaleza</a:t>
          </a:r>
          <a:r>
            <a:rPr lang="en-US" dirty="0"/>
            <a:t> sin </a:t>
          </a:r>
          <a:r>
            <a:rPr lang="en-US" dirty="0" err="1"/>
            <a:t>estado</a:t>
          </a:r>
          <a:r>
            <a:rPr lang="en-US" dirty="0"/>
            <a:t> de los </a:t>
          </a:r>
          <a:r>
            <a:rPr lang="en-US" dirty="0" err="1"/>
            <a:t>filtros</a:t>
          </a:r>
          <a:r>
            <a:rPr lang="en-US" dirty="0"/>
            <a:t> de firewall</a:t>
          </a:r>
        </a:p>
      </dgm:t>
    </dgm:pt>
    <dgm:pt modelId="{8C14CB8D-0EF6-475C-BAE2-80F25DF27043}" type="parTrans" cxnId="{C2FA4D12-57CA-4208-B215-997D74CE4559}">
      <dgm:prSet/>
      <dgm:spPr/>
      <dgm:t>
        <a:bodyPr/>
        <a:lstStyle/>
        <a:p>
          <a:endParaRPr lang="en-US"/>
        </a:p>
      </dgm:t>
    </dgm:pt>
    <dgm:pt modelId="{0A095726-6429-4386-8B35-5F88C1578F6E}" type="sibTrans" cxnId="{C2FA4D12-57CA-4208-B215-997D74CE4559}">
      <dgm:prSet/>
      <dgm:spPr/>
      <dgm:t>
        <a:bodyPr/>
        <a:lstStyle/>
        <a:p>
          <a:endParaRPr lang="en-US"/>
        </a:p>
      </dgm:t>
    </dgm:pt>
    <dgm:pt modelId="{07F9A72E-79A6-4499-99A7-2A3B7682D3B8}">
      <dgm:prSet phldrT="[Text]"/>
      <dgm:spPr>
        <a:solidFill>
          <a:srgbClr val="83B134"/>
        </a:solidFill>
      </dgm:spPr>
      <dgm:t>
        <a:bodyPr/>
        <a:lstStyle/>
        <a:p>
          <a:r>
            <a:rPr lang="en-US" dirty="0" err="1"/>
            <a:t>Afecta</a:t>
          </a:r>
          <a:r>
            <a:rPr lang="en-US" dirty="0"/>
            <a:t> la </a:t>
          </a:r>
          <a:r>
            <a:rPr lang="en-US" dirty="0" err="1"/>
            <a:t>informac</a:t>
          </a:r>
          <a:r>
            <a:rPr lang="es-GT" dirty="0" err="1"/>
            <a:t>ió</a:t>
          </a:r>
          <a:r>
            <a:rPr lang="en-US" dirty="0"/>
            <a:t>n disponible</a:t>
          </a:r>
        </a:p>
      </dgm:t>
    </dgm:pt>
    <dgm:pt modelId="{38637982-4E6B-4AB4-9BB3-0A1C0FEEB31E}" type="parTrans" cxnId="{1B4BC9C9-5B7E-4918-A0BD-72C3D32DF44D}">
      <dgm:prSet/>
      <dgm:spPr/>
      <dgm:t>
        <a:bodyPr/>
        <a:lstStyle/>
        <a:p>
          <a:endParaRPr lang="en-US"/>
        </a:p>
      </dgm:t>
    </dgm:pt>
    <dgm:pt modelId="{BD09D45E-FA03-4096-9B12-5BD52FAEF8CC}" type="sibTrans" cxnId="{1B4BC9C9-5B7E-4918-A0BD-72C3D32DF44D}">
      <dgm:prSet/>
      <dgm:spPr/>
      <dgm:t>
        <a:bodyPr/>
        <a:lstStyle/>
        <a:p>
          <a:endParaRPr lang="en-US"/>
        </a:p>
      </dgm:t>
    </dgm:pt>
    <dgm:pt modelId="{68E904E6-7C97-40DF-868E-FFDA3AB4F40D}">
      <dgm:prSet phldrT="[Text]"/>
      <dgm:spPr>
        <a:solidFill>
          <a:srgbClr val="83B134"/>
        </a:solidFill>
      </dgm:spPr>
      <dgm:t>
        <a:bodyPr/>
        <a:lstStyle/>
        <a:p>
          <a:r>
            <a:rPr lang="en-US" dirty="0"/>
            <a:t>El </a:t>
          </a:r>
          <a:r>
            <a:rPr lang="en-US" dirty="0" err="1"/>
            <a:t>procesamiento</a:t>
          </a:r>
          <a:r>
            <a:rPr lang="en-US" dirty="0"/>
            <a:t> de </a:t>
          </a:r>
          <a:r>
            <a:rPr lang="en-US" dirty="0" err="1"/>
            <a:t>fragmentos</a:t>
          </a:r>
          <a:r>
            <a:rPr lang="en-US" dirty="0"/>
            <a:t> es mas </a:t>
          </a:r>
          <a:r>
            <a:rPr lang="en-US" dirty="0" err="1"/>
            <a:t>complicado</a:t>
          </a:r>
          <a:endParaRPr lang="en-US" dirty="0"/>
        </a:p>
      </dgm:t>
    </dgm:pt>
    <dgm:pt modelId="{1BBBB2B3-9ACF-4332-B183-91F963DBFD76}" type="parTrans" cxnId="{3024E430-7408-4022-A20F-E6438915A208}">
      <dgm:prSet/>
      <dgm:spPr/>
      <dgm:t>
        <a:bodyPr/>
        <a:lstStyle/>
        <a:p>
          <a:endParaRPr lang="en-US"/>
        </a:p>
      </dgm:t>
    </dgm:pt>
    <dgm:pt modelId="{941AF585-4458-413C-8BE2-78823466AB56}" type="sibTrans" cxnId="{3024E430-7408-4022-A20F-E6438915A208}">
      <dgm:prSet/>
      <dgm:spPr/>
      <dgm:t>
        <a:bodyPr/>
        <a:lstStyle/>
        <a:p>
          <a:endParaRPr lang="en-US"/>
        </a:p>
      </dgm:t>
    </dgm:pt>
    <dgm:pt modelId="{3C08B114-CBA8-4380-A6F1-5195F342CE64}">
      <dgm:prSet phldrT="[Text]"/>
      <dgm:spPr>
        <a:solidFill>
          <a:srgbClr val="83B134"/>
        </a:solidFill>
      </dgm:spPr>
      <dgm:t>
        <a:bodyPr/>
        <a:lstStyle/>
        <a:p>
          <a:r>
            <a:rPr lang="en-US" dirty="0"/>
            <a:t>El primer </a:t>
          </a:r>
          <a:r>
            <a:rPr lang="en-US" dirty="0" err="1"/>
            <a:t>fragmento</a:t>
          </a:r>
          <a:r>
            <a:rPr lang="en-US" dirty="0"/>
            <a:t> </a:t>
          </a:r>
          <a:r>
            <a:rPr lang="en-US" dirty="0" err="1"/>
            <a:t>tiene</a:t>
          </a:r>
          <a:r>
            <a:rPr lang="en-US" dirty="0"/>
            <a:t> </a:t>
          </a:r>
          <a:r>
            <a:rPr lang="en-US" dirty="0" err="1"/>
            <a:t>todos</a:t>
          </a:r>
          <a:r>
            <a:rPr lang="en-US" dirty="0"/>
            <a:t> los </a:t>
          </a:r>
          <a:r>
            <a:rPr lang="en-US" dirty="0" err="1"/>
            <a:t>encabezados</a:t>
          </a:r>
          <a:r>
            <a:rPr lang="en-US" dirty="0"/>
            <a:t> de </a:t>
          </a:r>
          <a:r>
            <a:rPr lang="en-US" dirty="0" err="1"/>
            <a:t>capa</a:t>
          </a:r>
          <a:r>
            <a:rPr lang="en-US" dirty="0"/>
            <a:t> 4</a:t>
          </a:r>
        </a:p>
      </dgm:t>
    </dgm:pt>
    <dgm:pt modelId="{08896A8E-C323-4DDA-9714-14886F196502}" type="parTrans" cxnId="{48FE1208-4BF5-470D-8899-AF8E687E02E7}">
      <dgm:prSet/>
      <dgm:spPr/>
      <dgm:t>
        <a:bodyPr/>
        <a:lstStyle/>
        <a:p>
          <a:endParaRPr lang="en-US"/>
        </a:p>
      </dgm:t>
    </dgm:pt>
    <dgm:pt modelId="{0F128806-3DB3-428E-90AE-75D63524AABC}" type="sibTrans" cxnId="{48FE1208-4BF5-470D-8899-AF8E687E02E7}">
      <dgm:prSet/>
      <dgm:spPr/>
      <dgm:t>
        <a:bodyPr/>
        <a:lstStyle/>
        <a:p>
          <a:endParaRPr lang="en-US"/>
        </a:p>
      </dgm:t>
    </dgm:pt>
    <dgm:pt modelId="{7941AA8C-5962-4027-B0B5-4A2190530FB0}">
      <dgm:prSet phldrT="[Text]"/>
      <dgm:spPr>
        <a:solidFill>
          <a:srgbClr val="83B134"/>
        </a:solidFill>
      </dgm:spPr>
      <dgm:t>
        <a:bodyPr/>
        <a:lstStyle/>
        <a:p>
          <a:r>
            <a:rPr lang="en-US" dirty="0"/>
            <a:t>Produce </a:t>
          </a:r>
          <a:r>
            <a:rPr lang="en-US" dirty="0" err="1"/>
            <a:t>resultados</a:t>
          </a:r>
          <a:r>
            <a:rPr lang="en-US" dirty="0"/>
            <a:t> </a:t>
          </a:r>
          <a:r>
            <a:rPr lang="en-US" dirty="0" err="1"/>
            <a:t>inesperados</a:t>
          </a:r>
          <a:endParaRPr lang="en-US" dirty="0"/>
        </a:p>
      </dgm:t>
    </dgm:pt>
    <dgm:pt modelId="{5A377166-29A0-482C-8ED3-696FE4D5380F}" type="parTrans" cxnId="{110B36E5-38A3-46F6-A107-4673EDE7BD7F}">
      <dgm:prSet/>
      <dgm:spPr/>
      <dgm:t>
        <a:bodyPr/>
        <a:lstStyle/>
        <a:p>
          <a:endParaRPr lang="en-US"/>
        </a:p>
      </dgm:t>
    </dgm:pt>
    <dgm:pt modelId="{34681CB2-9F73-4E74-8C23-85E925E323FF}" type="sibTrans" cxnId="{110B36E5-38A3-46F6-A107-4673EDE7BD7F}">
      <dgm:prSet/>
      <dgm:spPr/>
      <dgm:t>
        <a:bodyPr/>
        <a:lstStyle/>
        <a:p>
          <a:endParaRPr lang="en-US"/>
        </a:p>
      </dgm:t>
    </dgm:pt>
    <dgm:pt modelId="{CB3F4532-78AA-453F-8DD6-1C9D09FC4C38}" type="pres">
      <dgm:prSet presAssocID="{0C9742F0-3B89-4337-82B8-2DA7B6E152FB}" presName="Name0" presStyleCnt="0">
        <dgm:presLayoutVars>
          <dgm:chPref val="1"/>
          <dgm:dir/>
          <dgm:animOne val="branch"/>
          <dgm:animLvl val="lvl"/>
          <dgm:resizeHandles/>
        </dgm:presLayoutVars>
      </dgm:prSet>
      <dgm:spPr/>
    </dgm:pt>
    <dgm:pt modelId="{266B9521-D1CC-479B-8F36-4A01ED78D433}" type="pres">
      <dgm:prSet presAssocID="{AAD4B8D9-8FE1-4E5B-B201-24EAA63A1E1B}" presName="vertOne" presStyleCnt="0"/>
      <dgm:spPr/>
    </dgm:pt>
    <dgm:pt modelId="{B3A52078-62F9-44EE-BB82-8BE305700D10}" type="pres">
      <dgm:prSet presAssocID="{AAD4B8D9-8FE1-4E5B-B201-24EAA63A1E1B}" presName="txOne" presStyleLbl="node0" presStyleIdx="0" presStyleCnt="1">
        <dgm:presLayoutVars>
          <dgm:chPref val="3"/>
        </dgm:presLayoutVars>
      </dgm:prSet>
      <dgm:spPr/>
    </dgm:pt>
    <dgm:pt modelId="{D9A53FBE-81F8-48C7-8DEE-4A15C299AC73}" type="pres">
      <dgm:prSet presAssocID="{AAD4B8D9-8FE1-4E5B-B201-24EAA63A1E1B}" presName="parTransOne" presStyleCnt="0"/>
      <dgm:spPr/>
    </dgm:pt>
    <dgm:pt modelId="{9E3597A1-BEBF-4998-B511-A53D6AD4507F}" type="pres">
      <dgm:prSet presAssocID="{AAD4B8D9-8FE1-4E5B-B201-24EAA63A1E1B}" presName="horzOne" presStyleCnt="0"/>
      <dgm:spPr/>
    </dgm:pt>
    <dgm:pt modelId="{4E0CF483-52D3-4073-A4CC-31749B57F987}" type="pres">
      <dgm:prSet presAssocID="{07F9A72E-79A6-4499-99A7-2A3B7682D3B8}" presName="vertTwo" presStyleCnt="0"/>
      <dgm:spPr/>
    </dgm:pt>
    <dgm:pt modelId="{534E4FB0-86C7-40D9-B52A-12C713EEEC09}" type="pres">
      <dgm:prSet presAssocID="{07F9A72E-79A6-4499-99A7-2A3B7682D3B8}" presName="txTwo" presStyleLbl="node2" presStyleIdx="0" presStyleCnt="4">
        <dgm:presLayoutVars>
          <dgm:chPref val="3"/>
        </dgm:presLayoutVars>
      </dgm:prSet>
      <dgm:spPr/>
    </dgm:pt>
    <dgm:pt modelId="{97F9BB1D-1AAD-44CE-BF96-23C1A2226200}" type="pres">
      <dgm:prSet presAssocID="{07F9A72E-79A6-4499-99A7-2A3B7682D3B8}" presName="horzTwo" presStyleCnt="0"/>
      <dgm:spPr/>
    </dgm:pt>
    <dgm:pt modelId="{6693BA39-47F3-4E18-A4F2-FB57E29B1477}" type="pres">
      <dgm:prSet presAssocID="{BD09D45E-FA03-4096-9B12-5BD52FAEF8CC}" presName="sibSpaceTwo" presStyleCnt="0"/>
      <dgm:spPr/>
    </dgm:pt>
    <dgm:pt modelId="{03DE9CB5-C0EB-4025-8DA0-3939A1BCDFE0}" type="pres">
      <dgm:prSet presAssocID="{68E904E6-7C97-40DF-868E-FFDA3AB4F40D}" presName="vertTwo" presStyleCnt="0"/>
      <dgm:spPr/>
    </dgm:pt>
    <dgm:pt modelId="{DCBA8C11-F463-44E6-B517-09295DE8D9F8}" type="pres">
      <dgm:prSet presAssocID="{68E904E6-7C97-40DF-868E-FFDA3AB4F40D}" presName="txTwo" presStyleLbl="node2" presStyleIdx="1" presStyleCnt="4">
        <dgm:presLayoutVars>
          <dgm:chPref val="3"/>
        </dgm:presLayoutVars>
      </dgm:prSet>
      <dgm:spPr/>
    </dgm:pt>
    <dgm:pt modelId="{66588292-8F55-477C-867E-2B58B4CFA520}" type="pres">
      <dgm:prSet presAssocID="{68E904E6-7C97-40DF-868E-FFDA3AB4F40D}" presName="horzTwo" presStyleCnt="0"/>
      <dgm:spPr/>
    </dgm:pt>
    <dgm:pt modelId="{B67C06E4-8757-4E46-A53F-D0B6B20EBF4A}" type="pres">
      <dgm:prSet presAssocID="{941AF585-4458-413C-8BE2-78823466AB56}" presName="sibSpaceTwo" presStyleCnt="0"/>
      <dgm:spPr/>
    </dgm:pt>
    <dgm:pt modelId="{2A9F55F6-3B99-4FBF-8736-DD775EF6D761}" type="pres">
      <dgm:prSet presAssocID="{3C08B114-CBA8-4380-A6F1-5195F342CE64}" presName="vertTwo" presStyleCnt="0"/>
      <dgm:spPr/>
    </dgm:pt>
    <dgm:pt modelId="{F104CBC1-770B-487B-A3BD-6FC4B397EC91}" type="pres">
      <dgm:prSet presAssocID="{3C08B114-CBA8-4380-A6F1-5195F342CE64}" presName="txTwo" presStyleLbl="node2" presStyleIdx="2" presStyleCnt="4">
        <dgm:presLayoutVars>
          <dgm:chPref val="3"/>
        </dgm:presLayoutVars>
      </dgm:prSet>
      <dgm:spPr/>
    </dgm:pt>
    <dgm:pt modelId="{3885A9AC-3CE3-435F-BE28-08504C5517FD}" type="pres">
      <dgm:prSet presAssocID="{3C08B114-CBA8-4380-A6F1-5195F342CE64}" presName="horzTwo" presStyleCnt="0"/>
      <dgm:spPr/>
    </dgm:pt>
    <dgm:pt modelId="{60E48646-523B-4C83-BFF9-DB9B918E478B}" type="pres">
      <dgm:prSet presAssocID="{0F128806-3DB3-428E-90AE-75D63524AABC}" presName="sibSpaceTwo" presStyleCnt="0"/>
      <dgm:spPr/>
    </dgm:pt>
    <dgm:pt modelId="{FF71EDC1-0BFC-4DFA-A890-10694F328242}" type="pres">
      <dgm:prSet presAssocID="{7941AA8C-5962-4027-B0B5-4A2190530FB0}" presName="vertTwo" presStyleCnt="0"/>
      <dgm:spPr/>
    </dgm:pt>
    <dgm:pt modelId="{D329195C-5902-449D-969D-2EEA11FC5662}" type="pres">
      <dgm:prSet presAssocID="{7941AA8C-5962-4027-B0B5-4A2190530FB0}" presName="txTwo" presStyleLbl="node2" presStyleIdx="3" presStyleCnt="4">
        <dgm:presLayoutVars>
          <dgm:chPref val="3"/>
        </dgm:presLayoutVars>
      </dgm:prSet>
      <dgm:spPr/>
    </dgm:pt>
    <dgm:pt modelId="{1912C5B7-825C-4A6C-B74B-C12B574AE679}" type="pres">
      <dgm:prSet presAssocID="{7941AA8C-5962-4027-B0B5-4A2190530FB0}" presName="horzTwo" presStyleCnt="0"/>
      <dgm:spPr/>
    </dgm:pt>
  </dgm:ptLst>
  <dgm:cxnLst>
    <dgm:cxn modelId="{C03F2507-5BC7-4AE7-9359-9BC453BD0266}" type="presOf" srcId="{7941AA8C-5962-4027-B0B5-4A2190530FB0}" destId="{D329195C-5902-449D-969D-2EEA11FC5662}" srcOrd="0" destOrd="0" presId="urn:microsoft.com/office/officeart/2005/8/layout/hierarchy4"/>
    <dgm:cxn modelId="{48FE1208-4BF5-470D-8899-AF8E687E02E7}" srcId="{AAD4B8D9-8FE1-4E5B-B201-24EAA63A1E1B}" destId="{3C08B114-CBA8-4380-A6F1-5195F342CE64}" srcOrd="2" destOrd="0" parTransId="{08896A8E-C323-4DDA-9714-14886F196502}" sibTransId="{0F128806-3DB3-428E-90AE-75D63524AABC}"/>
    <dgm:cxn modelId="{C2FA4D12-57CA-4208-B215-997D74CE4559}" srcId="{0C9742F0-3B89-4337-82B8-2DA7B6E152FB}" destId="{AAD4B8D9-8FE1-4E5B-B201-24EAA63A1E1B}" srcOrd="0" destOrd="0" parTransId="{8C14CB8D-0EF6-475C-BAE2-80F25DF27043}" sibTransId="{0A095726-6429-4386-8B35-5F88C1578F6E}"/>
    <dgm:cxn modelId="{11FF2221-89B2-4F2D-9659-B4034A3684BF}" type="presOf" srcId="{3C08B114-CBA8-4380-A6F1-5195F342CE64}" destId="{F104CBC1-770B-487B-A3BD-6FC4B397EC91}" srcOrd="0" destOrd="0" presId="urn:microsoft.com/office/officeart/2005/8/layout/hierarchy4"/>
    <dgm:cxn modelId="{3024E430-7408-4022-A20F-E6438915A208}" srcId="{AAD4B8D9-8FE1-4E5B-B201-24EAA63A1E1B}" destId="{68E904E6-7C97-40DF-868E-FFDA3AB4F40D}" srcOrd="1" destOrd="0" parTransId="{1BBBB2B3-9ACF-4332-B183-91F963DBFD76}" sibTransId="{941AF585-4458-413C-8BE2-78823466AB56}"/>
    <dgm:cxn modelId="{8BC8276C-7C5C-43E7-A6B6-C5C269D1142C}" type="presOf" srcId="{68E904E6-7C97-40DF-868E-FFDA3AB4F40D}" destId="{DCBA8C11-F463-44E6-B517-09295DE8D9F8}" srcOrd="0" destOrd="0" presId="urn:microsoft.com/office/officeart/2005/8/layout/hierarchy4"/>
    <dgm:cxn modelId="{3B33ADB9-93CB-481C-BFDA-143305FB4C27}" type="presOf" srcId="{AAD4B8D9-8FE1-4E5B-B201-24EAA63A1E1B}" destId="{B3A52078-62F9-44EE-BB82-8BE305700D10}" srcOrd="0" destOrd="0" presId="urn:microsoft.com/office/officeart/2005/8/layout/hierarchy4"/>
    <dgm:cxn modelId="{2F843ABB-8CCF-41A9-A345-DC9F3BA1EE51}" type="presOf" srcId="{0C9742F0-3B89-4337-82B8-2DA7B6E152FB}" destId="{CB3F4532-78AA-453F-8DD6-1C9D09FC4C38}" srcOrd="0" destOrd="0" presId="urn:microsoft.com/office/officeart/2005/8/layout/hierarchy4"/>
    <dgm:cxn modelId="{8EBF8EC3-A70F-420F-8166-FB7BA96817F8}" type="presOf" srcId="{07F9A72E-79A6-4499-99A7-2A3B7682D3B8}" destId="{534E4FB0-86C7-40D9-B52A-12C713EEEC09}" srcOrd="0" destOrd="0" presId="urn:microsoft.com/office/officeart/2005/8/layout/hierarchy4"/>
    <dgm:cxn modelId="{1B4BC9C9-5B7E-4918-A0BD-72C3D32DF44D}" srcId="{AAD4B8D9-8FE1-4E5B-B201-24EAA63A1E1B}" destId="{07F9A72E-79A6-4499-99A7-2A3B7682D3B8}" srcOrd="0" destOrd="0" parTransId="{38637982-4E6B-4AB4-9BB3-0A1C0FEEB31E}" sibTransId="{BD09D45E-FA03-4096-9B12-5BD52FAEF8CC}"/>
    <dgm:cxn modelId="{110B36E5-38A3-46F6-A107-4673EDE7BD7F}" srcId="{AAD4B8D9-8FE1-4E5B-B201-24EAA63A1E1B}" destId="{7941AA8C-5962-4027-B0B5-4A2190530FB0}" srcOrd="3" destOrd="0" parTransId="{5A377166-29A0-482C-8ED3-696FE4D5380F}" sibTransId="{34681CB2-9F73-4E74-8C23-85E925E323FF}"/>
    <dgm:cxn modelId="{427F79CA-DBAE-4654-B7F8-DA06975AB25D}" type="presParOf" srcId="{CB3F4532-78AA-453F-8DD6-1C9D09FC4C38}" destId="{266B9521-D1CC-479B-8F36-4A01ED78D433}" srcOrd="0" destOrd="0" presId="urn:microsoft.com/office/officeart/2005/8/layout/hierarchy4"/>
    <dgm:cxn modelId="{A6809563-764C-450C-8D05-B3517EE27B26}" type="presParOf" srcId="{266B9521-D1CC-479B-8F36-4A01ED78D433}" destId="{B3A52078-62F9-44EE-BB82-8BE305700D10}" srcOrd="0" destOrd="0" presId="urn:microsoft.com/office/officeart/2005/8/layout/hierarchy4"/>
    <dgm:cxn modelId="{EFED7A0E-DE14-4B44-BC6A-E6DD78081616}" type="presParOf" srcId="{266B9521-D1CC-479B-8F36-4A01ED78D433}" destId="{D9A53FBE-81F8-48C7-8DEE-4A15C299AC73}" srcOrd="1" destOrd="0" presId="urn:microsoft.com/office/officeart/2005/8/layout/hierarchy4"/>
    <dgm:cxn modelId="{3A790AEA-3FFE-409F-B17B-9F6B01B76FA8}" type="presParOf" srcId="{266B9521-D1CC-479B-8F36-4A01ED78D433}" destId="{9E3597A1-BEBF-4998-B511-A53D6AD4507F}" srcOrd="2" destOrd="0" presId="urn:microsoft.com/office/officeart/2005/8/layout/hierarchy4"/>
    <dgm:cxn modelId="{2EB0B923-A849-4CCF-B4D5-25B1DE76F9E5}" type="presParOf" srcId="{9E3597A1-BEBF-4998-B511-A53D6AD4507F}" destId="{4E0CF483-52D3-4073-A4CC-31749B57F987}" srcOrd="0" destOrd="0" presId="urn:microsoft.com/office/officeart/2005/8/layout/hierarchy4"/>
    <dgm:cxn modelId="{65455F07-1796-40CB-B113-A9A7E62E4A0B}" type="presParOf" srcId="{4E0CF483-52D3-4073-A4CC-31749B57F987}" destId="{534E4FB0-86C7-40D9-B52A-12C713EEEC09}" srcOrd="0" destOrd="0" presId="urn:microsoft.com/office/officeart/2005/8/layout/hierarchy4"/>
    <dgm:cxn modelId="{2272727F-FC8B-4D88-9DB0-1EF28844D4D8}" type="presParOf" srcId="{4E0CF483-52D3-4073-A4CC-31749B57F987}" destId="{97F9BB1D-1AAD-44CE-BF96-23C1A2226200}" srcOrd="1" destOrd="0" presId="urn:microsoft.com/office/officeart/2005/8/layout/hierarchy4"/>
    <dgm:cxn modelId="{913C8839-AE93-4B84-A4B9-F9F39EF6C561}" type="presParOf" srcId="{9E3597A1-BEBF-4998-B511-A53D6AD4507F}" destId="{6693BA39-47F3-4E18-A4F2-FB57E29B1477}" srcOrd="1" destOrd="0" presId="urn:microsoft.com/office/officeart/2005/8/layout/hierarchy4"/>
    <dgm:cxn modelId="{D144274D-C57B-4FF3-881B-A0EB70BEE4D1}" type="presParOf" srcId="{9E3597A1-BEBF-4998-B511-A53D6AD4507F}" destId="{03DE9CB5-C0EB-4025-8DA0-3939A1BCDFE0}" srcOrd="2" destOrd="0" presId="urn:microsoft.com/office/officeart/2005/8/layout/hierarchy4"/>
    <dgm:cxn modelId="{A96CAF2C-1FAD-405C-B342-0A81004C23BF}" type="presParOf" srcId="{03DE9CB5-C0EB-4025-8DA0-3939A1BCDFE0}" destId="{DCBA8C11-F463-44E6-B517-09295DE8D9F8}" srcOrd="0" destOrd="0" presId="urn:microsoft.com/office/officeart/2005/8/layout/hierarchy4"/>
    <dgm:cxn modelId="{C759E655-311C-4B7A-B71A-F34C3999462B}" type="presParOf" srcId="{03DE9CB5-C0EB-4025-8DA0-3939A1BCDFE0}" destId="{66588292-8F55-477C-867E-2B58B4CFA520}" srcOrd="1" destOrd="0" presId="urn:microsoft.com/office/officeart/2005/8/layout/hierarchy4"/>
    <dgm:cxn modelId="{29C4FE05-F817-42CC-A149-BE3B828A6F1F}" type="presParOf" srcId="{9E3597A1-BEBF-4998-B511-A53D6AD4507F}" destId="{B67C06E4-8757-4E46-A53F-D0B6B20EBF4A}" srcOrd="3" destOrd="0" presId="urn:microsoft.com/office/officeart/2005/8/layout/hierarchy4"/>
    <dgm:cxn modelId="{A57E21EB-922E-4C7D-9E21-9E4D56806DA3}" type="presParOf" srcId="{9E3597A1-BEBF-4998-B511-A53D6AD4507F}" destId="{2A9F55F6-3B99-4FBF-8736-DD775EF6D761}" srcOrd="4" destOrd="0" presId="urn:microsoft.com/office/officeart/2005/8/layout/hierarchy4"/>
    <dgm:cxn modelId="{5659B32F-1C89-4287-B756-76638EDDC48D}" type="presParOf" srcId="{2A9F55F6-3B99-4FBF-8736-DD775EF6D761}" destId="{F104CBC1-770B-487B-A3BD-6FC4B397EC91}" srcOrd="0" destOrd="0" presId="urn:microsoft.com/office/officeart/2005/8/layout/hierarchy4"/>
    <dgm:cxn modelId="{78F4C734-A06D-4E0C-AE44-0EEC621BDE30}" type="presParOf" srcId="{2A9F55F6-3B99-4FBF-8736-DD775EF6D761}" destId="{3885A9AC-3CE3-435F-BE28-08504C5517FD}" srcOrd="1" destOrd="0" presId="urn:microsoft.com/office/officeart/2005/8/layout/hierarchy4"/>
    <dgm:cxn modelId="{F05BCAF6-A288-4691-BC93-9F758EFE8D07}" type="presParOf" srcId="{9E3597A1-BEBF-4998-B511-A53D6AD4507F}" destId="{60E48646-523B-4C83-BFF9-DB9B918E478B}" srcOrd="5" destOrd="0" presId="urn:microsoft.com/office/officeart/2005/8/layout/hierarchy4"/>
    <dgm:cxn modelId="{0368D262-5D1E-4C99-B61D-67379DBC8ADD}" type="presParOf" srcId="{9E3597A1-BEBF-4998-B511-A53D6AD4507F}" destId="{FF71EDC1-0BFC-4DFA-A890-10694F328242}" srcOrd="6" destOrd="0" presId="urn:microsoft.com/office/officeart/2005/8/layout/hierarchy4"/>
    <dgm:cxn modelId="{3AA9CC08-D642-4D33-B846-4B868C8988FD}" type="presParOf" srcId="{FF71EDC1-0BFC-4DFA-A890-10694F328242}" destId="{D329195C-5902-449D-969D-2EEA11FC5662}" srcOrd="0" destOrd="0" presId="urn:microsoft.com/office/officeart/2005/8/layout/hierarchy4"/>
    <dgm:cxn modelId="{AD51EC13-95A9-4F8F-9845-1D584E6D3BD6}" type="presParOf" srcId="{FF71EDC1-0BFC-4DFA-A890-10694F328242}" destId="{1912C5B7-825C-4A6C-B74B-C12B574AE679}"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FC869E-8A32-4E12-9054-532C23EBD7E9}"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7CA0CBDE-4D8E-4976-B859-93B2B532D19A}">
      <dgm:prSet phldrT="[Text]" custT="1"/>
      <dgm:spPr>
        <a:solidFill>
          <a:srgbClr val="0097A4"/>
        </a:solidFill>
      </dgm:spPr>
      <dgm:t>
        <a:bodyPr/>
        <a:lstStyle/>
        <a:p>
          <a:r>
            <a:rPr lang="es-ES" sz="1600" dirty="0"/>
            <a:t>Condiciones de coincidencia </a:t>
          </a:r>
          <a:endParaRPr lang="en-US" sz="1600" dirty="0"/>
        </a:p>
      </dgm:t>
    </dgm:pt>
    <dgm:pt modelId="{0DB45FFD-E7D0-4439-8CCF-EA0192842B90}" type="parTrans" cxnId="{BCAF571C-C665-483C-A947-C1751E99CF09}">
      <dgm:prSet/>
      <dgm:spPr/>
      <dgm:t>
        <a:bodyPr/>
        <a:lstStyle/>
        <a:p>
          <a:endParaRPr lang="en-US"/>
        </a:p>
      </dgm:t>
    </dgm:pt>
    <dgm:pt modelId="{9FA6B672-3BD5-4501-BB3D-AE3400BA314A}" type="sibTrans" cxnId="{BCAF571C-C665-483C-A947-C1751E99CF09}">
      <dgm:prSet/>
      <dgm:spPr/>
      <dgm:t>
        <a:bodyPr/>
        <a:lstStyle/>
        <a:p>
          <a:endParaRPr lang="en-US"/>
        </a:p>
      </dgm:t>
    </dgm:pt>
    <dgm:pt modelId="{0A07B906-1A65-4061-A977-7C32FC00DDF1}">
      <dgm:prSet phldrT="[Text]" custT="1"/>
      <dgm:spPr>
        <a:solidFill>
          <a:srgbClr val="83B134"/>
        </a:solidFill>
      </dgm:spPr>
      <dgm:t>
        <a:bodyPr/>
        <a:lstStyle/>
        <a:p>
          <a:r>
            <a:rPr lang="en-US" sz="2000" dirty="0"/>
            <a:t>Rango num</a:t>
          </a:r>
          <a:r>
            <a:rPr lang="es-GT" sz="2000" dirty="0"/>
            <a:t>érico</a:t>
          </a:r>
          <a:endParaRPr lang="en-US" sz="2000" dirty="0"/>
        </a:p>
      </dgm:t>
    </dgm:pt>
    <dgm:pt modelId="{3BA8EEF8-6321-4816-B868-773A51F168E8}" type="parTrans" cxnId="{AA09EBEF-3653-4CC4-B484-74511120B241}">
      <dgm:prSet/>
      <dgm:spPr/>
      <dgm:t>
        <a:bodyPr/>
        <a:lstStyle/>
        <a:p>
          <a:endParaRPr lang="en-US"/>
        </a:p>
      </dgm:t>
    </dgm:pt>
    <dgm:pt modelId="{6B0E339E-EAD1-4DF4-86A0-81CAE8297BC8}" type="sibTrans" cxnId="{AA09EBEF-3653-4CC4-B484-74511120B241}">
      <dgm:prSet/>
      <dgm:spPr/>
      <dgm:t>
        <a:bodyPr/>
        <a:lstStyle/>
        <a:p>
          <a:endParaRPr lang="en-US"/>
        </a:p>
      </dgm:t>
    </dgm:pt>
    <dgm:pt modelId="{EBFF6E4D-A8D6-41EB-9AD1-9AF42E154AD0}">
      <dgm:prSet phldrT="[Text]" custT="1"/>
      <dgm:spPr>
        <a:solidFill>
          <a:srgbClr val="83B134"/>
        </a:solidFill>
      </dgm:spPr>
      <dgm:t>
        <a:bodyPr/>
        <a:lstStyle/>
        <a:p>
          <a:r>
            <a:rPr lang="es-GT" sz="2000" dirty="0"/>
            <a:t>Dirección</a:t>
          </a:r>
          <a:endParaRPr lang="en-US" sz="2000" dirty="0"/>
        </a:p>
      </dgm:t>
    </dgm:pt>
    <dgm:pt modelId="{E3EC5130-903E-4BE8-AD6D-3F5335E3BCFD}" type="parTrans" cxnId="{BC7AC533-E3E1-481D-8D6A-0306912B02EE}">
      <dgm:prSet/>
      <dgm:spPr/>
      <dgm:t>
        <a:bodyPr/>
        <a:lstStyle/>
        <a:p>
          <a:endParaRPr lang="en-US"/>
        </a:p>
      </dgm:t>
    </dgm:pt>
    <dgm:pt modelId="{15139770-C5A2-4884-AD9C-3DD550FCB32A}" type="sibTrans" cxnId="{BC7AC533-E3E1-481D-8D6A-0306912B02EE}">
      <dgm:prSet/>
      <dgm:spPr/>
      <dgm:t>
        <a:bodyPr/>
        <a:lstStyle/>
        <a:p>
          <a:endParaRPr lang="en-US"/>
        </a:p>
      </dgm:t>
    </dgm:pt>
    <dgm:pt modelId="{03383F9C-4529-4589-84BF-88F3EA365082}">
      <dgm:prSet phldrT="[Text]" custT="1"/>
      <dgm:spPr>
        <a:solidFill>
          <a:srgbClr val="83B134"/>
        </a:solidFill>
      </dgm:spPr>
      <dgm:t>
        <a:bodyPr/>
        <a:lstStyle/>
        <a:p>
          <a:r>
            <a:rPr lang="es-GT" sz="2000" dirty="0"/>
            <a:t>Campo de bit</a:t>
          </a:r>
          <a:endParaRPr lang="en-US" sz="2000" dirty="0"/>
        </a:p>
      </dgm:t>
    </dgm:pt>
    <dgm:pt modelId="{9E2E7107-01AB-4558-A6FE-0E2D27068561}" type="parTrans" cxnId="{D20E5D01-EB0B-465A-81C2-FFDA9B1D10FB}">
      <dgm:prSet/>
      <dgm:spPr/>
      <dgm:t>
        <a:bodyPr/>
        <a:lstStyle/>
        <a:p>
          <a:endParaRPr lang="en-US"/>
        </a:p>
      </dgm:t>
    </dgm:pt>
    <dgm:pt modelId="{83A9C076-D61F-40C0-A5A3-6845A83AC8C7}" type="sibTrans" cxnId="{D20E5D01-EB0B-465A-81C2-FFDA9B1D10FB}">
      <dgm:prSet/>
      <dgm:spPr/>
      <dgm:t>
        <a:bodyPr/>
        <a:lstStyle/>
        <a:p>
          <a:endParaRPr lang="en-US"/>
        </a:p>
      </dgm:t>
    </dgm:pt>
    <dgm:pt modelId="{140FD374-A655-4030-A131-E160DAB323AE}" type="pres">
      <dgm:prSet presAssocID="{5BFC869E-8A32-4E12-9054-532C23EBD7E9}" presName="hierChild1" presStyleCnt="0">
        <dgm:presLayoutVars>
          <dgm:orgChart val="1"/>
          <dgm:chPref val="1"/>
          <dgm:dir/>
          <dgm:animOne val="branch"/>
          <dgm:animLvl val="lvl"/>
          <dgm:resizeHandles/>
        </dgm:presLayoutVars>
      </dgm:prSet>
      <dgm:spPr/>
    </dgm:pt>
    <dgm:pt modelId="{B299D420-E360-400D-95B1-68DA7E5B0370}" type="pres">
      <dgm:prSet presAssocID="{7CA0CBDE-4D8E-4976-B859-93B2B532D19A}" presName="hierRoot1" presStyleCnt="0">
        <dgm:presLayoutVars>
          <dgm:hierBranch val="init"/>
        </dgm:presLayoutVars>
      </dgm:prSet>
      <dgm:spPr/>
    </dgm:pt>
    <dgm:pt modelId="{6F443A8A-6CFF-4A97-BA6A-44AD9B5A9FA8}" type="pres">
      <dgm:prSet presAssocID="{7CA0CBDE-4D8E-4976-B859-93B2B532D19A}" presName="rootComposite1" presStyleCnt="0"/>
      <dgm:spPr/>
    </dgm:pt>
    <dgm:pt modelId="{CDB3E860-2FB5-46EF-9F26-AB686A589D1E}" type="pres">
      <dgm:prSet presAssocID="{7CA0CBDE-4D8E-4976-B859-93B2B532D19A}" presName="rootText1" presStyleLbl="node0" presStyleIdx="0" presStyleCnt="1">
        <dgm:presLayoutVars>
          <dgm:chPref val="3"/>
        </dgm:presLayoutVars>
      </dgm:prSet>
      <dgm:spPr/>
    </dgm:pt>
    <dgm:pt modelId="{D861B9CB-3336-48BF-A69C-F2BA208D58E5}" type="pres">
      <dgm:prSet presAssocID="{7CA0CBDE-4D8E-4976-B859-93B2B532D19A}" presName="rootConnector1" presStyleLbl="node1" presStyleIdx="0" presStyleCnt="0"/>
      <dgm:spPr/>
    </dgm:pt>
    <dgm:pt modelId="{398178BF-E6F1-4EE5-BD97-BA7F939366EF}" type="pres">
      <dgm:prSet presAssocID="{7CA0CBDE-4D8E-4976-B859-93B2B532D19A}" presName="hierChild2" presStyleCnt="0"/>
      <dgm:spPr/>
    </dgm:pt>
    <dgm:pt modelId="{C23D9807-5FC3-4529-8695-F1509E5C2777}" type="pres">
      <dgm:prSet presAssocID="{3BA8EEF8-6321-4816-B868-773A51F168E8}" presName="Name37" presStyleLbl="parChTrans1D2" presStyleIdx="0" presStyleCnt="3"/>
      <dgm:spPr/>
    </dgm:pt>
    <dgm:pt modelId="{B1E85479-C2F9-40F3-87E1-1077821CC7B4}" type="pres">
      <dgm:prSet presAssocID="{0A07B906-1A65-4061-A977-7C32FC00DDF1}" presName="hierRoot2" presStyleCnt="0">
        <dgm:presLayoutVars>
          <dgm:hierBranch val="init"/>
        </dgm:presLayoutVars>
      </dgm:prSet>
      <dgm:spPr/>
    </dgm:pt>
    <dgm:pt modelId="{190D0D59-738A-4D53-9B2D-730AF385A9CF}" type="pres">
      <dgm:prSet presAssocID="{0A07B906-1A65-4061-A977-7C32FC00DDF1}" presName="rootComposite" presStyleCnt="0"/>
      <dgm:spPr/>
    </dgm:pt>
    <dgm:pt modelId="{11A88722-99C6-4A4C-8582-51C6493418F9}" type="pres">
      <dgm:prSet presAssocID="{0A07B906-1A65-4061-A977-7C32FC00DDF1}" presName="rootText" presStyleLbl="node2" presStyleIdx="0" presStyleCnt="3">
        <dgm:presLayoutVars>
          <dgm:chPref val="3"/>
        </dgm:presLayoutVars>
      </dgm:prSet>
      <dgm:spPr/>
    </dgm:pt>
    <dgm:pt modelId="{67061A1C-B153-4363-9A63-A3D74F8906C3}" type="pres">
      <dgm:prSet presAssocID="{0A07B906-1A65-4061-A977-7C32FC00DDF1}" presName="rootConnector" presStyleLbl="node2" presStyleIdx="0" presStyleCnt="3"/>
      <dgm:spPr/>
    </dgm:pt>
    <dgm:pt modelId="{530F5D46-E2EA-4E2B-9DC6-A75E88F8FFDE}" type="pres">
      <dgm:prSet presAssocID="{0A07B906-1A65-4061-A977-7C32FC00DDF1}" presName="hierChild4" presStyleCnt="0"/>
      <dgm:spPr/>
    </dgm:pt>
    <dgm:pt modelId="{917AF118-ED6C-4AEA-935F-47211C1FB3B6}" type="pres">
      <dgm:prSet presAssocID="{0A07B906-1A65-4061-A977-7C32FC00DDF1}" presName="hierChild5" presStyleCnt="0"/>
      <dgm:spPr/>
    </dgm:pt>
    <dgm:pt modelId="{D7BDA228-16A9-445F-8679-CDF4E7913DEB}" type="pres">
      <dgm:prSet presAssocID="{E3EC5130-903E-4BE8-AD6D-3F5335E3BCFD}" presName="Name37" presStyleLbl="parChTrans1D2" presStyleIdx="1" presStyleCnt="3"/>
      <dgm:spPr/>
    </dgm:pt>
    <dgm:pt modelId="{C3C3DD8B-2559-414F-AB54-4C777DE1EDF2}" type="pres">
      <dgm:prSet presAssocID="{EBFF6E4D-A8D6-41EB-9AD1-9AF42E154AD0}" presName="hierRoot2" presStyleCnt="0">
        <dgm:presLayoutVars>
          <dgm:hierBranch val="init"/>
        </dgm:presLayoutVars>
      </dgm:prSet>
      <dgm:spPr/>
    </dgm:pt>
    <dgm:pt modelId="{ABBA86AC-374E-4E9C-A0A3-20C0FFACD097}" type="pres">
      <dgm:prSet presAssocID="{EBFF6E4D-A8D6-41EB-9AD1-9AF42E154AD0}" presName="rootComposite" presStyleCnt="0"/>
      <dgm:spPr/>
    </dgm:pt>
    <dgm:pt modelId="{79B461F6-F363-45DD-8EF2-5790046A705D}" type="pres">
      <dgm:prSet presAssocID="{EBFF6E4D-A8D6-41EB-9AD1-9AF42E154AD0}" presName="rootText" presStyleLbl="node2" presStyleIdx="1" presStyleCnt="3">
        <dgm:presLayoutVars>
          <dgm:chPref val="3"/>
        </dgm:presLayoutVars>
      </dgm:prSet>
      <dgm:spPr/>
    </dgm:pt>
    <dgm:pt modelId="{30914D82-F0A5-4C24-BDD5-6896C0D50A2B}" type="pres">
      <dgm:prSet presAssocID="{EBFF6E4D-A8D6-41EB-9AD1-9AF42E154AD0}" presName="rootConnector" presStyleLbl="node2" presStyleIdx="1" presStyleCnt="3"/>
      <dgm:spPr/>
    </dgm:pt>
    <dgm:pt modelId="{AF5A4C38-1190-4961-B23B-8569BF2F64E9}" type="pres">
      <dgm:prSet presAssocID="{EBFF6E4D-A8D6-41EB-9AD1-9AF42E154AD0}" presName="hierChild4" presStyleCnt="0"/>
      <dgm:spPr/>
    </dgm:pt>
    <dgm:pt modelId="{A6523CAF-FB4A-41D7-A33A-B0B3DB320865}" type="pres">
      <dgm:prSet presAssocID="{EBFF6E4D-A8D6-41EB-9AD1-9AF42E154AD0}" presName="hierChild5" presStyleCnt="0"/>
      <dgm:spPr/>
    </dgm:pt>
    <dgm:pt modelId="{8037F25D-58C2-4865-8E4F-F8B173883141}" type="pres">
      <dgm:prSet presAssocID="{9E2E7107-01AB-4558-A6FE-0E2D27068561}" presName="Name37" presStyleLbl="parChTrans1D2" presStyleIdx="2" presStyleCnt="3"/>
      <dgm:spPr/>
    </dgm:pt>
    <dgm:pt modelId="{525FF83B-6DCF-46B5-AD89-99BBE3CBC51B}" type="pres">
      <dgm:prSet presAssocID="{03383F9C-4529-4589-84BF-88F3EA365082}" presName="hierRoot2" presStyleCnt="0">
        <dgm:presLayoutVars>
          <dgm:hierBranch val="init"/>
        </dgm:presLayoutVars>
      </dgm:prSet>
      <dgm:spPr/>
    </dgm:pt>
    <dgm:pt modelId="{EDCAA776-04B1-466D-9AD6-2DF6B6516704}" type="pres">
      <dgm:prSet presAssocID="{03383F9C-4529-4589-84BF-88F3EA365082}" presName="rootComposite" presStyleCnt="0"/>
      <dgm:spPr/>
    </dgm:pt>
    <dgm:pt modelId="{F6293CFE-EFBF-4AEE-BAF6-772B3952F0AE}" type="pres">
      <dgm:prSet presAssocID="{03383F9C-4529-4589-84BF-88F3EA365082}" presName="rootText" presStyleLbl="node2" presStyleIdx="2" presStyleCnt="3">
        <dgm:presLayoutVars>
          <dgm:chPref val="3"/>
        </dgm:presLayoutVars>
      </dgm:prSet>
      <dgm:spPr/>
    </dgm:pt>
    <dgm:pt modelId="{CA9D8F99-2B86-4D21-B6A6-50CDBC749D08}" type="pres">
      <dgm:prSet presAssocID="{03383F9C-4529-4589-84BF-88F3EA365082}" presName="rootConnector" presStyleLbl="node2" presStyleIdx="2" presStyleCnt="3"/>
      <dgm:spPr/>
    </dgm:pt>
    <dgm:pt modelId="{4AA77032-8C7F-4D34-9EC1-7D0BC11E283F}" type="pres">
      <dgm:prSet presAssocID="{03383F9C-4529-4589-84BF-88F3EA365082}" presName="hierChild4" presStyleCnt="0"/>
      <dgm:spPr/>
    </dgm:pt>
    <dgm:pt modelId="{EF5312A2-D24A-42FD-967A-3F144A322738}" type="pres">
      <dgm:prSet presAssocID="{03383F9C-4529-4589-84BF-88F3EA365082}" presName="hierChild5" presStyleCnt="0"/>
      <dgm:spPr/>
    </dgm:pt>
    <dgm:pt modelId="{FD7CF0B4-D88A-486D-A3A1-25070C587712}" type="pres">
      <dgm:prSet presAssocID="{7CA0CBDE-4D8E-4976-B859-93B2B532D19A}" presName="hierChild3" presStyleCnt="0"/>
      <dgm:spPr/>
    </dgm:pt>
  </dgm:ptLst>
  <dgm:cxnLst>
    <dgm:cxn modelId="{D20E5D01-EB0B-465A-81C2-FFDA9B1D10FB}" srcId="{7CA0CBDE-4D8E-4976-B859-93B2B532D19A}" destId="{03383F9C-4529-4589-84BF-88F3EA365082}" srcOrd="2" destOrd="0" parTransId="{9E2E7107-01AB-4558-A6FE-0E2D27068561}" sibTransId="{83A9C076-D61F-40C0-A5A3-6845A83AC8C7}"/>
    <dgm:cxn modelId="{AABAA805-2EC7-4B66-8191-895BBF27ADC1}" type="presOf" srcId="{9E2E7107-01AB-4558-A6FE-0E2D27068561}" destId="{8037F25D-58C2-4865-8E4F-F8B173883141}" srcOrd="0" destOrd="0" presId="urn:microsoft.com/office/officeart/2005/8/layout/orgChart1"/>
    <dgm:cxn modelId="{2E846E13-D98E-42AC-B307-C7EA96299A28}" type="presOf" srcId="{0A07B906-1A65-4061-A977-7C32FC00DDF1}" destId="{67061A1C-B153-4363-9A63-A3D74F8906C3}" srcOrd="1" destOrd="0" presId="urn:microsoft.com/office/officeart/2005/8/layout/orgChart1"/>
    <dgm:cxn modelId="{BCAF571C-C665-483C-A947-C1751E99CF09}" srcId="{5BFC869E-8A32-4E12-9054-532C23EBD7E9}" destId="{7CA0CBDE-4D8E-4976-B859-93B2B532D19A}" srcOrd="0" destOrd="0" parTransId="{0DB45FFD-E7D0-4439-8CCF-EA0192842B90}" sibTransId="{9FA6B672-3BD5-4501-BB3D-AE3400BA314A}"/>
    <dgm:cxn modelId="{640AE025-B9EF-42AE-B22A-FC4B410ACB45}" type="presOf" srcId="{3BA8EEF8-6321-4816-B868-773A51F168E8}" destId="{C23D9807-5FC3-4529-8695-F1509E5C2777}" srcOrd="0" destOrd="0" presId="urn:microsoft.com/office/officeart/2005/8/layout/orgChart1"/>
    <dgm:cxn modelId="{BC7AC533-E3E1-481D-8D6A-0306912B02EE}" srcId="{7CA0CBDE-4D8E-4976-B859-93B2B532D19A}" destId="{EBFF6E4D-A8D6-41EB-9AD1-9AF42E154AD0}" srcOrd="1" destOrd="0" parTransId="{E3EC5130-903E-4BE8-AD6D-3F5335E3BCFD}" sibTransId="{15139770-C5A2-4884-AD9C-3DD550FCB32A}"/>
    <dgm:cxn modelId="{BA98A334-59AD-4E3B-A4FC-77E0B9B70756}" type="presOf" srcId="{0A07B906-1A65-4061-A977-7C32FC00DDF1}" destId="{11A88722-99C6-4A4C-8582-51C6493418F9}" srcOrd="0" destOrd="0" presId="urn:microsoft.com/office/officeart/2005/8/layout/orgChart1"/>
    <dgm:cxn modelId="{F26C1846-037F-4250-A346-E2E7C68AD805}" type="presOf" srcId="{E3EC5130-903E-4BE8-AD6D-3F5335E3BCFD}" destId="{D7BDA228-16A9-445F-8679-CDF4E7913DEB}" srcOrd="0" destOrd="0" presId="urn:microsoft.com/office/officeart/2005/8/layout/orgChart1"/>
    <dgm:cxn modelId="{7C1DC451-E81F-4F94-ACE3-FA583BDFCF48}" type="presOf" srcId="{EBFF6E4D-A8D6-41EB-9AD1-9AF42E154AD0}" destId="{30914D82-F0A5-4C24-BDD5-6896C0D50A2B}" srcOrd="1" destOrd="0" presId="urn:microsoft.com/office/officeart/2005/8/layout/orgChart1"/>
    <dgm:cxn modelId="{F51ED994-9F54-4F53-A133-7C830C9F32F9}" type="presOf" srcId="{03383F9C-4529-4589-84BF-88F3EA365082}" destId="{CA9D8F99-2B86-4D21-B6A6-50CDBC749D08}" srcOrd="1" destOrd="0" presId="urn:microsoft.com/office/officeart/2005/8/layout/orgChart1"/>
    <dgm:cxn modelId="{484A2999-1A2A-45FA-A12A-58912DAB9C18}" type="presOf" srcId="{7CA0CBDE-4D8E-4976-B859-93B2B532D19A}" destId="{D861B9CB-3336-48BF-A69C-F2BA208D58E5}" srcOrd="1" destOrd="0" presId="urn:microsoft.com/office/officeart/2005/8/layout/orgChart1"/>
    <dgm:cxn modelId="{0ECAFFBD-F47D-4FE1-8A0D-5340B18602B3}" type="presOf" srcId="{5BFC869E-8A32-4E12-9054-532C23EBD7E9}" destId="{140FD374-A655-4030-A131-E160DAB323AE}" srcOrd="0" destOrd="0" presId="urn:microsoft.com/office/officeart/2005/8/layout/orgChart1"/>
    <dgm:cxn modelId="{F9F50AD0-F584-4AD7-BCF7-0B1D7872C264}" type="presOf" srcId="{03383F9C-4529-4589-84BF-88F3EA365082}" destId="{F6293CFE-EFBF-4AEE-BAF6-772B3952F0AE}" srcOrd="0" destOrd="0" presId="urn:microsoft.com/office/officeart/2005/8/layout/orgChart1"/>
    <dgm:cxn modelId="{1C4955DB-77FA-4F91-9D9F-A034C1714294}" type="presOf" srcId="{EBFF6E4D-A8D6-41EB-9AD1-9AF42E154AD0}" destId="{79B461F6-F363-45DD-8EF2-5790046A705D}" srcOrd="0" destOrd="0" presId="urn:microsoft.com/office/officeart/2005/8/layout/orgChart1"/>
    <dgm:cxn modelId="{AA09EBEF-3653-4CC4-B484-74511120B241}" srcId="{7CA0CBDE-4D8E-4976-B859-93B2B532D19A}" destId="{0A07B906-1A65-4061-A977-7C32FC00DDF1}" srcOrd="0" destOrd="0" parTransId="{3BA8EEF8-6321-4816-B868-773A51F168E8}" sibTransId="{6B0E339E-EAD1-4DF4-86A0-81CAE8297BC8}"/>
    <dgm:cxn modelId="{4935D3F8-F37A-424E-906E-85B7AEF61BF3}" type="presOf" srcId="{7CA0CBDE-4D8E-4976-B859-93B2B532D19A}" destId="{CDB3E860-2FB5-46EF-9F26-AB686A589D1E}" srcOrd="0" destOrd="0" presId="urn:microsoft.com/office/officeart/2005/8/layout/orgChart1"/>
    <dgm:cxn modelId="{9B183D52-2207-461E-8CC1-CF3A9382BD12}" type="presParOf" srcId="{140FD374-A655-4030-A131-E160DAB323AE}" destId="{B299D420-E360-400D-95B1-68DA7E5B0370}" srcOrd="0" destOrd="0" presId="urn:microsoft.com/office/officeart/2005/8/layout/orgChart1"/>
    <dgm:cxn modelId="{F7182A9C-5A4C-48DA-B12F-10E7E711E777}" type="presParOf" srcId="{B299D420-E360-400D-95B1-68DA7E5B0370}" destId="{6F443A8A-6CFF-4A97-BA6A-44AD9B5A9FA8}" srcOrd="0" destOrd="0" presId="urn:microsoft.com/office/officeart/2005/8/layout/orgChart1"/>
    <dgm:cxn modelId="{873CF31C-4754-4898-BAB4-A143CBD1E48D}" type="presParOf" srcId="{6F443A8A-6CFF-4A97-BA6A-44AD9B5A9FA8}" destId="{CDB3E860-2FB5-46EF-9F26-AB686A589D1E}" srcOrd="0" destOrd="0" presId="urn:microsoft.com/office/officeart/2005/8/layout/orgChart1"/>
    <dgm:cxn modelId="{8B058C43-05B0-48C8-8B87-099A5F9AE31B}" type="presParOf" srcId="{6F443A8A-6CFF-4A97-BA6A-44AD9B5A9FA8}" destId="{D861B9CB-3336-48BF-A69C-F2BA208D58E5}" srcOrd="1" destOrd="0" presId="urn:microsoft.com/office/officeart/2005/8/layout/orgChart1"/>
    <dgm:cxn modelId="{092767C9-0AC6-4DAB-8991-1136DB03073C}" type="presParOf" srcId="{B299D420-E360-400D-95B1-68DA7E5B0370}" destId="{398178BF-E6F1-4EE5-BD97-BA7F939366EF}" srcOrd="1" destOrd="0" presId="urn:microsoft.com/office/officeart/2005/8/layout/orgChart1"/>
    <dgm:cxn modelId="{070EA98C-E43F-40E1-9C37-E70DED2AA76B}" type="presParOf" srcId="{398178BF-E6F1-4EE5-BD97-BA7F939366EF}" destId="{C23D9807-5FC3-4529-8695-F1509E5C2777}" srcOrd="0" destOrd="0" presId="urn:microsoft.com/office/officeart/2005/8/layout/orgChart1"/>
    <dgm:cxn modelId="{2394DD88-1D07-42C9-8DA2-7C523B96D41E}" type="presParOf" srcId="{398178BF-E6F1-4EE5-BD97-BA7F939366EF}" destId="{B1E85479-C2F9-40F3-87E1-1077821CC7B4}" srcOrd="1" destOrd="0" presId="urn:microsoft.com/office/officeart/2005/8/layout/orgChart1"/>
    <dgm:cxn modelId="{C9ACE6E5-3393-4B8D-A5B6-D6B7571E22FA}" type="presParOf" srcId="{B1E85479-C2F9-40F3-87E1-1077821CC7B4}" destId="{190D0D59-738A-4D53-9B2D-730AF385A9CF}" srcOrd="0" destOrd="0" presId="urn:microsoft.com/office/officeart/2005/8/layout/orgChart1"/>
    <dgm:cxn modelId="{334E1646-B9D9-4B0F-B957-EDA6E1F91557}" type="presParOf" srcId="{190D0D59-738A-4D53-9B2D-730AF385A9CF}" destId="{11A88722-99C6-4A4C-8582-51C6493418F9}" srcOrd="0" destOrd="0" presId="urn:microsoft.com/office/officeart/2005/8/layout/orgChart1"/>
    <dgm:cxn modelId="{007CC4AC-B096-425F-9C39-B19CF7060D09}" type="presParOf" srcId="{190D0D59-738A-4D53-9B2D-730AF385A9CF}" destId="{67061A1C-B153-4363-9A63-A3D74F8906C3}" srcOrd="1" destOrd="0" presId="urn:microsoft.com/office/officeart/2005/8/layout/orgChart1"/>
    <dgm:cxn modelId="{5DB3FBC8-B037-4C97-8EAD-98E5523EF937}" type="presParOf" srcId="{B1E85479-C2F9-40F3-87E1-1077821CC7B4}" destId="{530F5D46-E2EA-4E2B-9DC6-A75E88F8FFDE}" srcOrd="1" destOrd="0" presId="urn:microsoft.com/office/officeart/2005/8/layout/orgChart1"/>
    <dgm:cxn modelId="{A24E08CF-B7B3-4C98-A3A7-2AFE44392B71}" type="presParOf" srcId="{B1E85479-C2F9-40F3-87E1-1077821CC7B4}" destId="{917AF118-ED6C-4AEA-935F-47211C1FB3B6}" srcOrd="2" destOrd="0" presId="urn:microsoft.com/office/officeart/2005/8/layout/orgChart1"/>
    <dgm:cxn modelId="{397F407E-DA97-46CB-A42C-A0AAE654573D}" type="presParOf" srcId="{398178BF-E6F1-4EE5-BD97-BA7F939366EF}" destId="{D7BDA228-16A9-445F-8679-CDF4E7913DEB}" srcOrd="2" destOrd="0" presId="urn:microsoft.com/office/officeart/2005/8/layout/orgChart1"/>
    <dgm:cxn modelId="{9080EB15-8727-4574-AEA4-526C861C0995}" type="presParOf" srcId="{398178BF-E6F1-4EE5-BD97-BA7F939366EF}" destId="{C3C3DD8B-2559-414F-AB54-4C777DE1EDF2}" srcOrd="3" destOrd="0" presId="urn:microsoft.com/office/officeart/2005/8/layout/orgChart1"/>
    <dgm:cxn modelId="{B55768C2-2B54-451C-8B04-3527C905BB54}" type="presParOf" srcId="{C3C3DD8B-2559-414F-AB54-4C777DE1EDF2}" destId="{ABBA86AC-374E-4E9C-A0A3-20C0FFACD097}" srcOrd="0" destOrd="0" presId="urn:microsoft.com/office/officeart/2005/8/layout/orgChart1"/>
    <dgm:cxn modelId="{CCF8BE2D-B617-4C24-B631-0366850383D1}" type="presParOf" srcId="{ABBA86AC-374E-4E9C-A0A3-20C0FFACD097}" destId="{79B461F6-F363-45DD-8EF2-5790046A705D}" srcOrd="0" destOrd="0" presId="urn:microsoft.com/office/officeart/2005/8/layout/orgChart1"/>
    <dgm:cxn modelId="{30D0AB8B-C26D-4ED0-9653-7135F1CF3D5C}" type="presParOf" srcId="{ABBA86AC-374E-4E9C-A0A3-20C0FFACD097}" destId="{30914D82-F0A5-4C24-BDD5-6896C0D50A2B}" srcOrd="1" destOrd="0" presId="urn:microsoft.com/office/officeart/2005/8/layout/orgChart1"/>
    <dgm:cxn modelId="{90EFC0AA-27ED-4B5E-A647-B8F02F637C74}" type="presParOf" srcId="{C3C3DD8B-2559-414F-AB54-4C777DE1EDF2}" destId="{AF5A4C38-1190-4961-B23B-8569BF2F64E9}" srcOrd="1" destOrd="0" presId="urn:microsoft.com/office/officeart/2005/8/layout/orgChart1"/>
    <dgm:cxn modelId="{C6F7C26C-B297-4708-AC61-EC4B134DA4F1}" type="presParOf" srcId="{C3C3DD8B-2559-414F-AB54-4C777DE1EDF2}" destId="{A6523CAF-FB4A-41D7-A33A-B0B3DB320865}" srcOrd="2" destOrd="0" presId="urn:microsoft.com/office/officeart/2005/8/layout/orgChart1"/>
    <dgm:cxn modelId="{1347B66A-4D0A-40B1-9E25-6217D1ACD7D4}" type="presParOf" srcId="{398178BF-E6F1-4EE5-BD97-BA7F939366EF}" destId="{8037F25D-58C2-4865-8E4F-F8B173883141}" srcOrd="4" destOrd="0" presId="urn:microsoft.com/office/officeart/2005/8/layout/orgChart1"/>
    <dgm:cxn modelId="{FFBF3AA2-BC33-4C28-9154-9EF7B0A15812}" type="presParOf" srcId="{398178BF-E6F1-4EE5-BD97-BA7F939366EF}" destId="{525FF83B-6DCF-46B5-AD89-99BBE3CBC51B}" srcOrd="5" destOrd="0" presId="urn:microsoft.com/office/officeart/2005/8/layout/orgChart1"/>
    <dgm:cxn modelId="{CD7913C4-3B67-4789-B0D3-CCD070A766A9}" type="presParOf" srcId="{525FF83B-6DCF-46B5-AD89-99BBE3CBC51B}" destId="{EDCAA776-04B1-466D-9AD6-2DF6B6516704}" srcOrd="0" destOrd="0" presId="urn:microsoft.com/office/officeart/2005/8/layout/orgChart1"/>
    <dgm:cxn modelId="{13D6BC44-5FEE-4D2B-A6D2-EC886F81ABA9}" type="presParOf" srcId="{EDCAA776-04B1-466D-9AD6-2DF6B6516704}" destId="{F6293CFE-EFBF-4AEE-BAF6-772B3952F0AE}" srcOrd="0" destOrd="0" presId="urn:microsoft.com/office/officeart/2005/8/layout/orgChart1"/>
    <dgm:cxn modelId="{AC935591-1019-44D3-AB45-663CC81315B9}" type="presParOf" srcId="{EDCAA776-04B1-466D-9AD6-2DF6B6516704}" destId="{CA9D8F99-2B86-4D21-B6A6-50CDBC749D08}" srcOrd="1" destOrd="0" presId="urn:microsoft.com/office/officeart/2005/8/layout/orgChart1"/>
    <dgm:cxn modelId="{A34BC88E-22C7-492F-AA03-A653109EA0C6}" type="presParOf" srcId="{525FF83B-6DCF-46B5-AD89-99BBE3CBC51B}" destId="{4AA77032-8C7F-4D34-9EC1-7D0BC11E283F}" srcOrd="1" destOrd="0" presId="urn:microsoft.com/office/officeart/2005/8/layout/orgChart1"/>
    <dgm:cxn modelId="{E3BC3760-5637-480B-9591-E49C50E6AAF4}" type="presParOf" srcId="{525FF83B-6DCF-46B5-AD89-99BBE3CBC51B}" destId="{EF5312A2-D24A-42FD-967A-3F144A322738}" srcOrd="2" destOrd="0" presId="urn:microsoft.com/office/officeart/2005/8/layout/orgChart1"/>
    <dgm:cxn modelId="{4408B192-3211-4106-A2DA-7A12090EB372}" type="presParOf" srcId="{B299D420-E360-400D-95B1-68DA7E5B0370}" destId="{FD7CF0B4-D88A-486D-A3A1-25070C58771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16C025-4F12-4FCF-B85F-18DA10AA5F9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C50A50A4-D095-4760-B6D9-37AA6CC328BD}">
      <dgm:prSet phldrT="[Text]"/>
      <dgm:spPr>
        <a:solidFill>
          <a:srgbClr val="83B134"/>
        </a:solidFill>
      </dgm:spPr>
      <dgm:t>
        <a:bodyPr/>
        <a:lstStyle/>
        <a:p>
          <a:r>
            <a:rPr lang="es-ES" dirty="0"/>
            <a:t>Puede configurar dos límites de velocidad para el tráfico:</a:t>
          </a:r>
          <a:endParaRPr lang="en-US" dirty="0"/>
        </a:p>
      </dgm:t>
    </dgm:pt>
    <dgm:pt modelId="{B4708DD7-E571-4CB3-9FF6-49136D15AE61}" type="parTrans" cxnId="{55646AA6-9C58-4A72-93FB-9AC816EBC0E1}">
      <dgm:prSet/>
      <dgm:spPr/>
      <dgm:t>
        <a:bodyPr/>
        <a:lstStyle/>
        <a:p>
          <a:endParaRPr lang="en-US"/>
        </a:p>
      </dgm:t>
    </dgm:pt>
    <dgm:pt modelId="{FED241DC-FBEF-44C8-A793-B40B59171AAD}" type="sibTrans" cxnId="{55646AA6-9C58-4A72-93FB-9AC816EBC0E1}">
      <dgm:prSet/>
      <dgm:spPr/>
      <dgm:t>
        <a:bodyPr/>
        <a:lstStyle/>
        <a:p>
          <a:endParaRPr lang="en-US"/>
        </a:p>
      </dgm:t>
    </dgm:pt>
    <dgm:pt modelId="{97009075-B058-45B5-AD09-A86DE8B9812A}">
      <dgm:prSet phldrT="[Text]"/>
      <dgm:spPr>
        <a:solidFill>
          <a:srgbClr val="83B134"/>
        </a:solidFill>
      </dgm:spPr>
      <dgm:t>
        <a:bodyPr/>
        <a:lstStyle/>
        <a:p>
          <a:pPr>
            <a:buFontTx/>
            <a:buChar char="-"/>
          </a:pPr>
          <a:r>
            <a:rPr lang="es-ES" dirty="0"/>
            <a:t>Ancho de banda, o la cantidad de bits por segundo permitidos en promedio, </a:t>
          </a:r>
          <a:endParaRPr lang="en-US" dirty="0"/>
        </a:p>
      </dgm:t>
    </dgm:pt>
    <dgm:pt modelId="{40333481-4E50-4F06-B260-2D7DCEF8883B}" type="parTrans" cxnId="{A9C7E311-0731-4161-B5B7-A5A147AE1DBD}">
      <dgm:prSet/>
      <dgm:spPr/>
      <dgm:t>
        <a:bodyPr/>
        <a:lstStyle/>
        <a:p>
          <a:endParaRPr lang="en-US"/>
        </a:p>
      </dgm:t>
    </dgm:pt>
    <dgm:pt modelId="{0D1DD5F4-0AB7-4B53-9C55-F14C8038848F}" type="sibTrans" cxnId="{A9C7E311-0731-4161-B5B7-A5A147AE1DBD}">
      <dgm:prSet/>
      <dgm:spPr/>
      <dgm:t>
        <a:bodyPr/>
        <a:lstStyle/>
        <a:p>
          <a:endParaRPr lang="en-US"/>
        </a:p>
      </dgm:t>
    </dgm:pt>
    <dgm:pt modelId="{E7D52175-875C-4324-947F-6793BEE4DC50}">
      <dgm:prSet phldrT="[Text]"/>
      <dgm:spPr>
        <a:solidFill>
          <a:srgbClr val="83B134"/>
        </a:solidFill>
      </dgm:spPr>
      <dgm:t>
        <a:bodyPr/>
        <a:lstStyle/>
        <a:p>
          <a:r>
            <a:rPr lang="es-ES" dirty="0"/>
            <a:t>Tamaño de ráfaga máximo, que define la cantidad total de bytes que permite el sistema en ráfagas de datos que exceden el límite de ancho de banda.</a:t>
          </a:r>
          <a:endParaRPr lang="en-US" dirty="0"/>
        </a:p>
      </dgm:t>
    </dgm:pt>
    <dgm:pt modelId="{8B4FC4B1-71B1-43D6-B8C1-FB0C50C7EAEE}" type="parTrans" cxnId="{17C25469-D3E8-4E79-A84F-551367EC8120}">
      <dgm:prSet/>
      <dgm:spPr/>
      <dgm:t>
        <a:bodyPr/>
        <a:lstStyle/>
        <a:p>
          <a:endParaRPr lang="en-US"/>
        </a:p>
      </dgm:t>
    </dgm:pt>
    <dgm:pt modelId="{3C90BF03-8217-464A-9419-E69ABC8253AE}" type="sibTrans" cxnId="{17C25469-D3E8-4E79-A84F-551367EC8120}">
      <dgm:prSet/>
      <dgm:spPr/>
      <dgm:t>
        <a:bodyPr/>
        <a:lstStyle/>
        <a:p>
          <a:endParaRPr lang="en-US"/>
        </a:p>
      </dgm:t>
    </dgm:pt>
    <dgm:pt modelId="{93E1C883-ABFA-45C7-84D6-D8F5ADEA8662}" type="pres">
      <dgm:prSet presAssocID="{4D16C025-4F12-4FCF-B85F-18DA10AA5F91}" presName="hierChild1" presStyleCnt="0">
        <dgm:presLayoutVars>
          <dgm:orgChart val="1"/>
          <dgm:chPref val="1"/>
          <dgm:dir/>
          <dgm:animOne val="branch"/>
          <dgm:animLvl val="lvl"/>
          <dgm:resizeHandles/>
        </dgm:presLayoutVars>
      </dgm:prSet>
      <dgm:spPr/>
    </dgm:pt>
    <dgm:pt modelId="{7CCB001B-9DB5-486E-8D1F-21F26B5AF821}" type="pres">
      <dgm:prSet presAssocID="{C50A50A4-D095-4760-B6D9-37AA6CC328BD}" presName="hierRoot1" presStyleCnt="0">
        <dgm:presLayoutVars>
          <dgm:hierBranch val="init"/>
        </dgm:presLayoutVars>
      </dgm:prSet>
      <dgm:spPr/>
    </dgm:pt>
    <dgm:pt modelId="{7014E21F-7C2D-407B-B707-BF6B2B62C612}" type="pres">
      <dgm:prSet presAssocID="{C50A50A4-D095-4760-B6D9-37AA6CC328BD}" presName="rootComposite1" presStyleCnt="0"/>
      <dgm:spPr/>
    </dgm:pt>
    <dgm:pt modelId="{A4BFDC8B-5856-4166-BE2E-F06E286BD3EC}" type="pres">
      <dgm:prSet presAssocID="{C50A50A4-D095-4760-B6D9-37AA6CC328BD}" presName="rootText1" presStyleLbl="node0" presStyleIdx="0" presStyleCnt="1" custLinFactNeighborX="-1452" custLinFactNeighborY="2565">
        <dgm:presLayoutVars>
          <dgm:chPref val="3"/>
        </dgm:presLayoutVars>
      </dgm:prSet>
      <dgm:spPr/>
    </dgm:pt>
    <dgm:pt modelId="{3EAC4BB7-1DDA-47E1-AE70-DCF0833D7918}" type="pres">
      <dgm:prSet presAssocID="{C50A50A4-D095-4760-B6D9-37AA6CC328BD}" presName="rootConnector1" presStyleLbl="node1" presStyleIdx="0" presStyleCnt="0"/>
      <dgm:spPr/>
    </dgm:pt>
    <dgm:pt modelId="{59FBE1C8-F22C-4C5D-88A4-A375D3BCD2CF}" type="pres">
      <dgm:prSet presAssocID="{C50A50A4-D095-4760-B6D9-37AA6CC328BD}" presName="hierChild2" presStyleCnt="0"/>
      <dgm:spPr/>
    </dgm:pt>
    <dgm:pt modelId="{52EFB1F6-A3B6-49B7-9F36-8D495CF7791B}" type="pres">
      <dgm:prSet presAssocID="{40333481-4E50-4F06-B260-2D7DCEF8883B}" presName="Name64" presStyleLbl="parChTrans1D2" presStyleIdx="0" presStyleCnt="2"/>
      <dgm:spPr/>
    </dgm:pt>
    <dgm:pt modelId="{CDDFB103-6AA1-41D7-869A-109E8A809B21}" type="pres">
      <dgm:prSet presAssocID="{97009075-B058-45B5-AD09-A86DE8B9812A}" presName="hierRoot2" presStyleCnt="0">
        <dgm:presLayoutVars>
          <dgm:hierBranch val="init"/>
        </dgm:presLayoutVars>
      </dgm:prSet>
      <dgm:spPr/>
    </dgm:pt>
    <dgm:pt modelId="{2B9D244D-AB6D-4A16-80E8-EDE7849846FC}" type="pres">
      <dgm:prSet presAssocID="{97009075-B058-45B5-AD09-A86DE8B9812A}" presName="rootComposite" presStyleCnt="0"/>
      <dgm:spPr/>
    </dgm:pt>
    <dgm:pt modelId="{9CE4CF00-8C0E-476E-B196-489811465116}" type="pres">
      <dgm:prSet presAssocID="{97009075-B058-45B5-AD09-A86DE8B9812A}" presName="rootText" presStyleLbl="node2" presStyleIdx="0" presStyleCnt="2" custScaleX="115305" custLinFactNeighborX="-946" custLinFactNeighborY="1973">
        <dgm:presLayoutVars>
          <dgm:chPref val="3"/>
        </dgm:presLayoutVars>
      </dgm:prSet>
      <dgm:spPr/>
    </dgm:pt>
    <dgm:pt modelId="{3A94C71E-E66E-47AC-B131-F705C8EDD3DF}" type="pres">
      <dgm:prSet presAssocID="{97009075-B058-45B5-AD09-A86DE8B9812A}" presName="rootConnector" presStyleLbl="node2" presStyleIdx="0" presStyleCnt="2"/>
      <dgm:spPr/>
    </dgm:pt>
    <dgm:pt modelId="{9212740C-CB98-436E-984F-D24D2A411435}" type="pres">
      <dgm:prSet presAssocID="{97009075-B058-45B5-AD09-A86DE8B9812A}" presName="hierChild4" presStyleCnt="0"/>
      <dgm:spPr/>
    </dgm:pt>
    <dgm:pt modelId="{A7D04882-A34F-43BD-A113-1E8C3AB6E44D}" type="pres">
      <dgm:prSet presAssocID="{97009075-B058-45B5-AD09-A86DE8B9812A}" presName="hierChild5" presStyleCnt="0"/>
      <dgm:spPr/>
    </dgm:pt>
    <dgm:pt modelId="{802B805E-6629-4AC5-B1E6-A633CDA702C0}" type="pres">
      <dgm:prSet presAssocID="{8B4FC4B1-71B1-43D6-B8C1-FB0C50C7EAEE}" presName="Name64" presStyleLbl="parChTrans1D2" presStyleIdx="1" presStyleCnt="2"/>
      <dgm:spPr/>
    </dgm:pt>
    <dgm:pt modelId="{23160160-FF6C-4A4E-BAD9-DE2C30A98D33}" type="pres">
      <dgm:prSet presAssocID="{E7D52175-875C-4324-947F-6793BEE4DC50}" presName="hierRoot2" presStyleCnt="0">
        <dgm:presLayoutVars>
          <dgm:hierBranch val="init"/>
        </dgm:presLayoutVars>
      </dgm:prSet>
      <dgm:spPr/>
    </dgm:pt>
    <dgm:pt modelId="{7B9ACB11-FCB6-413B-836B-0D909CBFB713}" type="pres">
      <dgm:prSet presAssocID="{E7D52175-875C-4324-947F-6793BEE4DC50}" presName="rootComposite" presStyleCnt="0"/>
      <dgm:spPr/>
    </dgm:pt>
    <dgm:pt modelId="{2878EA58-CF52-4B9A-B34B-7FD95680A615}" type="pres">
      <dgm:prSet presAssocID="{E7D52175-875C-4324-947F-6793BEE4DC50}" presName="rootText" presStyleLbl="node2" presStyleIdx="1" presStyleCnt="2" custScaleX="114982" custLinFactNeighborX="-1112" custLinFactNeighborY="13325">
        <dgm:presLayoutVars>
          <dgm:chPref val="3"/>
        </dgm:presLayoutVars>
      </dgm:prSet>
      <dgm:spPr/>
    </dgm:pt>
    <dgm:pt modelId="{B84CF98A-41E7-4E5B-ADFE-5E1638F8BFEA}" type="pres">
      <dgm:prSet presAssocID="{E7D52175-875C-4324-947F-6793BEE4DC50}" presName="rootConnector" presStyleLbl="node2" presStyleIdx="1" presStyleCnt="2"/>
      <dgm:spPr/>
    </dgm:pt>
    <dgm:pt modelId="{EC6097E6-6387-45B7-B93A-668F6FD6904A}" type="pres">
      <dgm:prSet presAssocID="{E7D52175-875C-4324-947F-6793BEE4DC50}" presName="hierChild4" presStyleCnt="0"/>
      <dgm:spPr/>
    </dgm:pt>
    <dgm:pt modelId="{9410BBF7-745B-4585-8464-0AF3C92CED6C}" type="pres">
      <dgm:prSet presAssocID="{E7D52175-875C-4324-947F-6793BEE4DC50}" presName="hierChild5" presStyleCnt="0"/>
      <dgm:spPr/>
    </dgm:pt>
    <dgm:pt modelId="{6F3B7E7D-844D-469A-A8B1-A57FACD0EF12}" type="pres">
      <dgm:prSet presAssocID="{C50A50A4-D095-4760-B6D9-37AA6CC328BD}" presName="hierChild3" presStyleCnt="0"/>
      <dgm:spPr/>
    </dgm:pt>
  </dgm:ptLst>
  <dgm:cxnLst>
    <dgm:cxn modelId="{76780B06-A3F9-42F3-A75F-8E6E980904D2}" type="presOf" srcId="{8B4FC4B1-71B1-43D6-B8C1-FB0C50C7EAEE}" destId="{802B805E-6629-4AC5-B1E6-A633CDA702C0}" srcOrd="0" destOrd="0" presId="urn:microsoft.com/office/officeart/2009/3/layout/HorizontalOrganizationChart"/>
    <dgm:cxn modelId="{A9C7E311-0731-4161-B5B7-A5A147AE1DBD}" srcId="{C50A50A4-D095-4760-B6D9-37AA6CC328BD}" destId="{97009075-B058-45B5-AD09-A86DE8B9812A}" srcOrd="0" destOrd="0" parTransId="{40333481-4E50-4F06-B260-2D7DCEF8883B}" sibTransId="{0D1DD5F4-0AB7-4B53-9C55-F14C8038848F}"/>
    <dgm:cxn modelId="{0F952F3C-24CB-4409-BA94-CB2F3775D5B5}" type="presOf" srcId="{40333481-4E50-4F06-B260-2D7DCEF8883B}" destId="{52EFB1F6-A3B6-49B7-9F36-8D495CF7791B}" srcOrd="0" destOrd="0" presId="urn:microsoft.com/office/officeart/2009/3/layout/HorizontalOrganizationChart"/>
    <dgm:cxn modelId="{C7F8435E-7955-4907-992F-E7902283A591}" type="presOf" srcId="{4D16C025-4F12-4FCF-B85F-18DA10AA5F91}" destId="{93E1C883-ABFA-45C7-84D6-D8F5ADEA8662}" srcOrd="0" destOrd="0" presId="urn:microsoft.com/office/officeart/2009/3/layout/HorizontalOrganizationChart"/>
    <dgm:cxn modelId="{17C25469-D3E8-4E79-A84F-551367EC8120}" srcId="{C50A50A4-D095-4760-B6D9-37AA6CC328BD}" destId="{E7D52175-875C-4324-947F-6793BEE4DC50}" srcOrd="1" destOrd="0" parTransId="{8B4FC4B1-71B1-43D6-B8C1-FB0C50C7EAEE}" sibTransId="{3C90BF03-8217-464A-9419-E69ABC8253AE}"/>
    <dgm:cxn modelId="{9104A852-839A-4C80-A140-FDE3DB599506}" type="presOf" srcId="{C50A50A4-D095-4760-B6D9-37AA6CC328BD}" destId="{3EAC4BB7-1DDA-47E1-AE70-DCF0833D7918}" srcOrd="1" destOrd="0" presId="urn:microsoft.com/office/officeart/2009/3/layout/HorizontalOrganizationChart"/>
    <dgm:cxn modelId="{CB6D5856-F894-4EFE-8A1B-1582A5777D50}" type="presOf" srcId="{E7D52175-875C-4324-947F-6793BEE4DC50}" destId="{B84CF98A-41E7-4E5B-ADFE-5E1638F8BFEA}" srcOrd="1" destOrd="0" presId="urn:microsoft.com/office/officeart/2009/3/layout/HorizontalOrganizationChart"/>
    <dgm:cxn modelId="{4122858C-0F3F-46EC-938A-99742BC80DB2}" type="presOf" srcId="{97009075-B058-45B5-AD09-A86DE8B9812A}" destId="{3A94C71E-E66E-47AC-B131-F705C8EDD3DF}" srcOrd="1" destOrd="0" presId="urn:microsoft.com/office/officeart/2009/3/layout/HorizontalOrganizationChart"/>
    <dgm:cxn modelId="{55646AA6-9C58-4A72-93FB-9AC816EBC0E1}" srcId="{4D16C025-4F12-4FCF-B85F-18DA10AA5F91}" destId="{C50A50A4-D095-4760-B6D9-37AA6CC328BD}" srcOrd="0" destOrd="0" parTransId="{B4708DD7-E571-4CB3-9FF6-49136D15AE61}" sibTransId="{FED241DC-FBEF-44C8-A793-B40B59171AAD}"/>
    <dgm:cxn modelId="{59C674B3-859A-4564-89EE-F4E13CEA64FA}" type="presOf" srcId="{E7D52175-875C-4324-947F-6793BEE4DC50}" destId="{2878EA58-CF52-4B9A-B34B-7FD95680A615}" srcOrd="0" destOrd="0" presId="urn:microsoft.com/office/officeart/2009/3/layout/HorizontalOrganizationChart"/>
    <dgm:cxn modelId="{07B90FCC-824A-42E8-8C02-D03C128F559B}" type="presOf" srcId="{C50A50A4-D095-4760-B6D9-37AA6CC328BD}" destId="{A4BFDC8B-5856-4166-BE2E-F06E286BD3EC}" srcOrd="0" destOrd="0" presId="urn:microsoft.com/office/officeart/2009/3/layout/HorizontalOrganizationChart"/>
    <dgm:cxn modelId="{B2F0DAE9-7C4D-479E-946E-6A69BF8FF5E2}" type="presOf" srcId="{97009075-B058-45B5-AD09-A86DE8B9812A}" destId="{9CE4CF00-8C0E-476E-B196-489811465116}" srcOrd="0" destOrd="0" presId="urn:microsoft.com/office/officeart/2009/3/layout/HorizontalOrganizationChart"/>
    <dgm:cxn modelId="{DB8D8458-B335-4FB4-B808-286FE9FA32C6}" type="presParOf" srcId="{93E1C883-ABFA-45C7-84D6-D8F5ADEA8662}" destId="{7CCB001B-9DB5-486E-8D1F-21F26B5AF821}" srcOrd="0" destOrd="0" presId="urn:microsoft.com/office/officeart/2009/3/layout/HorizontalOrganizationChart"/>
    <dgm:cxn modelId="{644B8668-1126-4FA1-86A1-6A1E0FC94B37}" type="presParOf" srcId="{7CCB001B-9DB5-486E-8D1F-21F26B5AF821}" destId="{7014E21F-7C2D-407B-B707-BF6B2B62C612}" srcOrd="0" destOrd="0" presId="urn:microsoft.com/office/officeart/2009/3/layout/HorizontalOrganizationChart"/>
    <dgm:cxn modelId="{0DDC75F6-0747-4634-B5A6-D10F0B495234}" type="presParOf" srcId="{7014E21F-7C2D-407B-B707-BF6B2B62C612}" destId="{A4BFDC8B-5856-4166-BE2E-F06E286BD3EC}" srcOrd="0" destOrd="0" presId="urn:microsoft.com/office/officeart/2009/3/layout/HorizontalOrganizationChart"/>
    <dgm:cxn modelId="{3587B727-2882-4FB9-904D-B37845D23DFE}" type="presParOf" srcId="{7014E21F-7C2D-407B-B707-BF6B2B62C612}" destId="{3EAC4BB7-1DDA-47E1-AE70-DCF0833D7918}" srcOrd="1" destOrd="0" presId="urn:microsoft.com/office/officeart/2009/3/layout/HorizontalOrganizationChart"/>
    <dgm:cxn modelId="{9A50BC2E-D6E1-4969-8DC6-C48021B1A062}" type="presParOf" srcId="{7CCB001B-9DB5-486E-8D1F-21F26B5AF821}" destId="{59FBE1C8-F22C-4C5D-88A4-A375D3BCD2CF}" srcOrd="1" destOrd="0" presId="urn:microsoft.com/office/officeart/2009/3/layout/HorizontalOrganizationChart"/>
    <dgm:cxn modelId="{91EFCE65-0CAF-480A-81FF-40330CDE6581}" type="presParOf" srcId="{59FBE1C8-F22C-4C5D-88A4-A375D3BCD2CF}" destId="{52EFB1F6-A3B6-49B7-9F36-8D495CF7791B}" srcOrd="0" destOrd="0" presId="urn:microsoft.com/office/officeart/2009/3/layout/HorizontalOrganizationChart"/>
    <dgm:cxn modelId="{441BA166-389B-43BA-8A10-5A5E73B8ED95}" type="presParOf" srcId="{59FBE1C8-F22C-4C5D-88A4-A375D3BCD2CF}" destId="{CDDFB103-6AA1-41D7-869A-109E8A809B21}" srcOrd="1" destOrd="0" presId="urn:microsoft.com/office/officeart/2009/3/layout/HorizontalOrganizationChart"/>
    <dgm:cxn modelId="{68906A1C-619D-478C-8731-D25D387769FF}" type="presParOf" srcId="{CDDFB103-6AA1-41D7-869A-109E8A809B21}" destId="{2B9D244D-AB6D-4A16-80E8-EDE7849846FC}" srcOrd="0" destOrd="0" presId="urn:microsoft.com/office/officeart/2009/3/layout/HorizontalOrganizationChart"/>
    <dgm:cxn modelId="{560F5411-EE62-41EB-B2FB-82582DB24555}" type="presParOf" srcId="{2B9D244D-AB6D-4A16-80E8-EDE7849846FC}" destId="{9CE4CF00-8C0E-476E-B196-489811465116}" srcOrd="0" destOrd="0" presId="urn:microsoft.com/office/officeart/2009/3/layout/HorizontalOrganizationChart"/>
    <dgm:cxn modelId="{774D39C2-8351-466E-9023-82BCFEE4B89B}" type="presParOf" srcId="{2B9D244D-AB6D-4A16-80E8-EDE7849846FC}" destId="{3A94C71E-E66E-47AC-B131-F705C8EDD3DF}" srcOrd="1" destOrd="0" presId="urn:microsoft.com/office/officeart/2009/3/layout/HorizontalOrganizationChart"/>
    <dgm:cxn modelId="{176010D3-C4BD-4C3A-8E8A-DB69C268E086}" type="presParOf" srcId="{CDDFB103-6AA1-41D7-869A-109E8A809B21}" destId="{9212740C-CB98-436E-984F-D24D2A411435}" srcOrd="1" destOrd="0" presId="urn:microsoft.com/office/officeart/2009/3/layout/HorizontalOrganizationChart"/>
    <dgm:cxn modelId="{1BECE025-0C29-43BB-ABE5-0AB521E3CDE4}" type="presParOf" srcId="{CDDFB103-6AA1-41D7-869A-109E8A809B21}" destId="{A7D04882-A34F-43BD-A113-1E8C3AB6E44D}" srcOrd="2" destOrd="0" presId="urn:microsoft.com/office/officeart/2009/3/layout/HorizontalOrganizationChart"/>
    <dgm:cxn modelId="{7868E200-CE04-4493-B763-135F292D8569}" type="presParOf" srcId="{59FBE1C8-F22C-4C5D-88A4-A375D3BCD2CF}" destId="{802B805E-6629-4AC5-B1E6-A633CDA702C0}" srcOrd="2" destOrd="0" presId="urn:microsoft.com/office/officeart/2009/3/layout/HorizontalOrganizationChart"/>
    <dgm:cxn modelId="{58CEA0DA-F180-4B8A-85ED-B21F0F3FB203}" type="presParOf" srcId="{59FBE1C8-F22C-4C5D-88A4-A375D3BCD2CF}" destId="{23160160-FF6C-4A4E-BAD9-DE2C30A98D33}" srcOrd="3" destOrd="0" presId="urn:microsoft.com/office/officeart/2009/3/layout/HorizontalOrganizationChart"/>
    <dgm:cxn modelId="{DE1F1741-62D2-4DD4-82A4-48381C0925E7}" type="presParOf" srcId="{23160160-FF6C-4A4E-BAD9-DE2C30A98D33}" destId="{7B9ACB11-FCB6-413B-836B-0D909CBFB713}" srcOrd="0" destOrd="0" presId="urn:microsoft.com/office/officeart/2009/3/layout/HorizontalOrganizationChart"/>
    <dgm:cxn modelId="{7BB01E92-9DA9-4EAB-BC72-EC6BC525B57B}" type="presParOf" srcId="{7B9ACB11-FCB6-413B-836B-0D909CBFB713}" destId="{2878EA58-CF52-4B9A-B34B-7FD95680A615}" srcOrd="0" destOrd="0" presId="urn:microsoft.com/office/officeart/2009/3/layout/HorizontalOrganizationChart"/>
    <dgm:cxn modelId="{4BE0FA7A-0339-4778-98A7-50379F43DA7B}" type="presParOf" srcId="{7B9ACB11-FCB6-413B-836B-0D909CBFB713}" destId="{B84CF98A-41E7-4E5B-ADFE-5E1638F8BFEA}" srcOrd="1" destOrd="0" presId="urn:microsoft.com/office/officeart/2009/3/layout/HorizontalOrganizationChart"/>
    <dgm:cxn modelId="{093250B7-CD39-4973-84CB-0A0B336EC923}" type="presParOf" srcId="{23160160-FF6C-4A4E-BAD9-DE2C30A98D33}" destId="{EC6097E6-6387-45B7-B93A-668F6FD6904A}" srcOrd="1" destOrd="0" presId="urn:microsoft.com/office/officeart/2009/3/layout/HorizontalOrganizationChart"/>
    <dgm:cxn modelId="{01ACD7BD-4950-4DAD-8C04-4BA0B6B0E88F}" type="presParOf" srcId="{23160160-FF6C-4A4E-BAD9-DE2C30A98D33}" destId="{9410BBF7-745B-4585-8464-0AF3C92CED6C}" srcOrd="2" destOrd="0" presId="urn:microsoft.com/office/officeart/2009/3/layout/HorizontalOrganizationChart"/>
    <dgm:cxn modelId="{CC0DD7CC-1E8A-41BE-B0FA-4E2762A62958}" type="presParOf" srcId="{7CCB001B-9DB5-486E-8D1F-21F26B5AF821}" destId="{6F3B7E7D-844D-469A-A8B1-A57FACD0EF12}"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52078-62F9-44EE-BB82-8BE305700D10}">
      <dsp:nvSpPr>
        <dsp:cNvPr id="0" name=""/>
        <dsp:cNvSpPr/>
      </dsp:nvSpPr>
      <dsp:spPr>
        <a:xfrm>
          <a:off x="1799" y="102"/>
          <a:ext cx="11128528" cy="1980204"/>
        </a:xfrm>
        <a:prstGeom prst="roundRect">
          <a:avLst>
            <a:gd name="adj" fmla="val 10000"/>
          </a:avLst>
        </a:prstGeom>
        <a:solidFill>
          <a:srgbClr val="0097A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US" sz="5200" kern="1200" dirty="0" err="1"/>
            <a:t>Naturaleza</a:t>
          </a:r>
          <a:r>
            <a:rPr lang="en-US" sz="5200" kern="1200" dirty="0"/>
            <a:t> sin </a:t>
          </a:r>
          <a:r>
            <a:rPr lang="en-US" sz="5200" kern="1200" dirty="0" err="1"/>
            <a:t>estado</a:t>
          </a:r>
          <a:r>
            <a:rPr lang="en-US" sz="5200" kern="1200" dirty="0"/>
            <a:t> de los </a:t>
          </a:r>
          <a:r>
            <a:rPr lang="en-US" sz="5200" kern="1200" dirty="0" err="1"/>
            <a:t>filtros</a:t>
          </a:r>
          <a:r>
            <a:rPr lang="en-US" sz="5200" kern="1200" dirty="0"/>
            <a:t> de firewall</a:t>
          </a:r>
        </a:p>
      </dsp:txBody>
      <dsp:txXfrm>
        <a:off x="59797" y="58100"/>
        <a:ext cx="11012532" cy="1864208"/>
      </dsp:txXfrm>
    </dsp:sp>
    <dsp:sp modelId="{534E4FB0-86C7-40D9-B52A-12C713EEEC09}">
      <dsp:nvSpPr>
        <dsp:cNvPr id="0" name=""/>
        <dsp:cNvSpPr/>
      </dsp:nvSpPr>
      <dsp:spPr>
        <a:xfrm>
          <a:off x="1799" y="2270697"/>
          <a:ext cx="2617245" cy="1980204"/>
        </a:xfrm>
        <a:prstGeom prst="roundRect">
          <a:avLst>
            <a:gd name="adj" fmla="val 10000"/>
          </a:avLst>
        </a:prstGeom>
        <a:solidFill>
          <a:srgbClr val="83B1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Afecta</a:t>
          </a:r>
          <a:r>
            <a:rPr lang="en-US" sz="2400" kern="1200" dirty="0"/>
            <a:t> la </a:t>
          </a:r>
          <a:r>
            <a:rPr lang="en-US" sz="2400" kern="1200" dirty="0" err="1"/>
            <a:t>informac</a:t>
          </a:r>
          <a:r>
            <a:rPr lang="es-GT" sz="2400" kern="1200" dirty="0" err="1"/>
            <a:t>ió</a:t>
          </a:r>
          <a:r>
            <a:rPr lang="en-US" sz="2400" kern="1200" dirty="0"/>
            <a:t>n disponible</a:t>
          </a:r>
        </a:p>
      </dsp:txBody>
      <dsp:txXfrm>
        <a:off x="59797" y="2328695"/>
        <a:ext cx="2501249" cy="1864208"/>
      </dsp:txXfrm>
    </dsp:sp>
    <dsp:sp modelId="{DCBA8C11-F463-44E6-B517-09295DE8D9F8}">
      <dsp:nvSpPr>
        <dsp:cNvPr id="0" name=""/>
        <dsp:cNvSpPr/>
      </dsp:nvSpPr>
      <dsp:spPr>
        <a:xfrm>
          <a:off x="2838893" y="2270697"/>
          <a:ext cx="2617245" cy="1980204"/>
        </a:xfrm>
        <a:prstGeom prst="roundRect">
          <a:avLst>
            <a:gd name="adj" fmla="val 10000"/>
          </a:avLst>
        </a:prstGeom>
        <a:solidFill>
          <a:srgbClr val="83B1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El </a:t>
          </a:r>
          <a:r>
            <a:rPr lang="en-US" sz="2400" kern="1200" dirty="0" err="1"/>
            <a:t>procesamiento</a:t>
          </a:r>
          <a:r>
            <a:rPr lang="en-US" sz="2400" kern="1200" dirty="0"/>
            <a:t> de </a:t>
          </a:r>
          <a:r>
            <a:rPr lang="en-US" sz="2400" kern="1200" dirty="0" err="1"/>
            <a:t>fragmentos</a:t>
          </a:r>
          <a:r>
            <a:rPr lang="en-US" sz="2400" kern="1200" dirty="0"/>
            <a:t> es mas </a:t>
          </a:r>
          <a:r>
            <a:rPr lang="en-US" sz="2400" kern="1200" dirty="0" err="1"/>
            <a:t>complicado</a:t>
          </a:r>
          <a:endParaRPr lang="en-US" sz="2400" kern="1200" dirty="0"/>
        </a:p>
      </dsp:txBody>
      <dsp:txXfrm>
        <a:off x="2896891" y="2328695"/>
        <a:ext cx="2501249" cy="1864208"/>
      </dsp:txXfrm>
    </dsp:sp>
    <dsp:sp modelId="{F104CBC1-770B-487B-A3BD-6FC4B397EC91}">
      <dsp:nvSpPr>
        <dsp:cNvPr id="0" name=""/>
        <dsp:cNvSpPr/>
      </dsp:nvSpPr>
      <dsp:spPr>
        <a:xfrm>
          <a:off x="5675987" y="2270697"/>
          <a:ext cx="2617245" cy="1980204"/>
        </a:xfrm>
        <a:prstGeom prst="roundRect">
          <a:avLst>
            <a:gd name="adj" fmla="val 10000"/>
          </a:avLst>
        </a:prstGeom>
        <a:solidFill>
          <a:srgbClr val="83B1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El primer </a:t>
          </a:r>
          <a:r>
            <a:rPr lang="en-US" sz="2400" kern="1200" dirty="0" err="1"/>
            <a:t>fragmento</a:t>
          </a:r>
          <a:r>
            <a:rPr lang="en-US" sz="2400" kern="1200" dirty="0"/>
            <a:t> </a:t>
          </a:r>
          <a:r>
            <a:rPr lang="en-US" sz="2400" kern="1200" dirty="0" err="1"/>
            <a:t>tiene</a:t>
          </a:r>
          <a:r>
            <a:rPr lang="en-US" sz="2400" kern="1200" dirty="0"/>
            <a:t> </a:t>
          </a:r>
          <a:r>
            <a:rPr lang="en-US" sz="2400" kern="1200" dirty="0" err="1"/>
            <a:t>todos</a:t>
          </a:r>
          <a:r>
            <a:rPr lang="en-US" sz="2400" kern="1200" dirty="0"/>
            <a:t> los </a:t>
          </a:r>
          <a:r>
            <a:rPr lang="en-US" sz="2400" kern="1200" dirty="0" err="1"/>
            <a:t>encabezados</a:t>
          </a:r>
          <a:r>
            <a:rPr lang="en-US" sz="2400" kern="1200" dirty="0"/>
            <a:t> de </a:t>
          </a:r>
          <a:r>
            <a:rPr lang="en-US" sz="2400" kern="1200" dirty="0" err="1"/>
            <a:t>capa</a:t>
          </a:r>
          <a:r>
            <a:rPr lang="en-US" sz="2400" kern="1200" dirty="0"/>
            <a:t> 4</a:t>
          </a:r>
        </a:p>
      </dsp:txBody>
      <dsp:txXfrm>
        <a:off x="5733985" y="2328695"/>
        <a:ext cx="2501249" cy="1864208"/>
      </dsp:txXfrm>
    </dsp:sp>
    <dsp:sp modelId="{D329195C-5902-449D-969D-2EEA11FC5662}">
      <dsp:nvSpPr>
        <dsp:cNvPr id="0" name=""/>
        <dsp:cNvSpPr/>
      </dsp:nvSpPr>
      <dsp:spPr>
        <a:xfrm>
          <a:off x="8513082" y="2270697"/>
          <a:ext cx="2617245" cy="1980204"/>
        </a:xfrm>
        <a:prstGeom prst="roundRect">
          <a:avLst>
            <a:gd name="adj" fmla="val 10000"/>
          </a:avLst>
        </a:prstGeom>
        <a:solidFill>
          <a:srgbClr val="83B1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Produce </a:t>
          </a:r>
          <a:r>
            <a:rPr lang="en-US" sz="2400" kern="1200" dirty="0" err="1"/>
            <a:t>resultados</a:t>
          </a:r>
          <a:r>
            <a:rPr lang="en-US" sz="2400" kern="1200" dirty="0"/>
            <a:t> </a:t>
          </a:r>
          <a:r>
            <a:rPr lang="en-US" sz="2400" kern="1200" dirty="0" err="1"/>
            <a:t>inesperados</a:t>
          </a:r>
          <a:endParaRPr lang="en-US" sz="2400" kern="1200" dirty="0"/>
        </a:p>
      </dsp:txBody>
      <dsp:txXfrm>
        <a:off x="8571080" y="2328695"/>
        <a:ext cx="2501249" cy="18642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7F25D-58C2-4865-8E4F-F8B173883141}">
      <dsp:nvSpPr>
        <dsp:cNvPr id="0" name=""/>
        <dsp:cNvSpPr/>
      </dsp:nvSpPr>
      <dsp:spPr>
        <a:xfrm>
          <a:off x="2609850" y="1478624"/>
          <a:ext cx="1846487" cy="320464"/>
        </a:xfrm>
        <a:custGeom>
          <a:avLst/>
          <a:gdLst/>
          <a:ahLst/>
          <a:cxnLst/>
          <a:rect l="0" t="0" r="0" b="0"/>
          <a:pathLst>
            <a:path>
              <a:moveTo>
                <a:pt x="0" y="0"/>
              </a:moveTo>
              <a:lnTo>
                <a:pt x="0" y="160232"/>
              </a:lnTo>
              <a:lnTo>
                <a:pt x="1846487" y="160232"/>
              </a:lnTo>
              <a:lnTo>
                <a:pt x="1846487" y="3204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BDA228-16A9-445F-8679-CDF4E7913DEB}">
      <dsp:nvSpPr>
        <dsp:cNvPr id="0" name=""/>
        <dsp:cNvSpPr/>
      </dsp:nvSpPr>
      <dsp:spPr>
        <a:xfrm>
          <a:off x="2564130" y="1478624"/>
          <a:ext cx="91440" cy="320464"/>
        </a:xfrm>
        <a:custGeom>
          <a:avLst/>
          <a:gdLst/>
          <a:ahLst/>
          <a:cxnLst/>
          <a:rect l="0" t="0" r="0" b="0"/>
          <a:pathLst>
            <a:path>
              <a:moveTo>
                <a:pt x="45720" y="0"/>
              </a:moveTo>
              <a:lnTo>
                <a:pt x="45720" y="3204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3D9807-5FC3-4529-8695-F1509E5C2777}">
      <dsp:nvSpPr>
        <dsp:cNvPr id="0" name=""/>
        <dsp:cNvSpPr/>
      </dsp:nvSpPr>
      <dsp:spPr>
        <a:xfrm>
          <a:off x="763362" y="1478624"/>
          <a:ext cx="1846487" cy="320464"/>
        </a:xfrm>
        <a:custGeom>
          <a:avLst/>
          <a:gdLst/>
          <a:ahLst/>
          <a:cxnLst/>
          <a:rect l="0" t="0" r="0" b="0"/>
          <a:pathLst>
            <a:path>
              <a:moveTo>
                <a:pt x="1846487" y="0"/>
              </a:moveTo>
              <a:lnTo>
                <a:pt x="1846487" y="160232"/>
              </a:lnTo>
              <a:lnTo>
                <a:pt x="0" y="160232"/>
              </a:lnTo>
              <a:lnTo>
                <a:pt x="0" y="3204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B3E860-2FB5-46EF-9F26-AB686A589D1E}">
      <dsp:nvSpPr>
        <dsp:cNvPr id="0" name=""/>
        <dsp:cNvSpPr/>
      </dsp:nvSpPr>
      <dsp:spPr>
        <a:xfrm>
          <a:off x="1846838" y="715613"/>
          <a:ext cx="1526023" cy="763011"/>
        </a:xfrm>
        <a:prstGeom prst="rect">
          <a:avLst/>
        </a:prstGeom>
        <a:solidFill>
          <a:srgbClr val="0097A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a:t>Condiciones de coincidencia </a:t>
          </a:r>
          <a:endParaRPr lang="en-US" sz="1600" kern="1200" dirty="0"/>
        </a:p>
      </dsp:txBody>
      <dsp:txXfrm>
        <a:off x="1846838" y="715613"/>
        <a:ext cx="1526023" cy="763011"/>
      </dsp:txXfrm>
    </dsp:sp>
    <dsp:sp modelId="{11A88722-99C6-4A4C-8582-51C6493418F9}">
      <dsp:nvSpPr>
        <dsp:cNvPr id="0" name=""/>
        <dsp:cNvSpPr/>
      </dsp:nvSpPr>
      <dsp:spPr>
        <a:xfrm>
          <a:off x="350" y="1799089"/>
          <a:ext cx="1526023" cy="763011"/>
        </a:xfrm>
        <a:prstGeom prst="rect">
          <a:avLst/>
        </a:prstGeom>
        <a:solidFill>
          <a:srgbClr val="83B1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Rango num</a:t>
          </a:r>
          <a:r>
            <a:rPr lang="es-GT" sz="2000" kern="1200" dirty="0"/>
            <a:t>érico</a:t>
          </a:r>
          <a:endParaRPr lang="en-US" sz="2000" kern="1200" dirty="0"/>
        </a:p>
      </dsp:txBody>
      <dsp:txXfrm>
        <a:off x="350" y="1799089"/>
        <a:ext cx="1526023" cy="763011"/>
      </dsp:txXfrm>
    </dsp:sp>
    <dsp:sp modelId="{79B461F6-F363-45DD-8EF2-5790046A705D}">
      <dsp:nvSpPr>
        <dsp:cNvPr id="0" name=""/>
        <dsp:cNvSpPr/>
      </dsp:nvSpPr>
      <dsp:spPr>
        <a:xfrm>
          <a:off x="1846838" y="1799089"/>
          <a:ext cx="1526023" cy="763011"/>
        </a:xfrm>
        <a:prstGeom prst="rect">
          <a:avLst/>
        </a:prstGeom>
        <a:solidFill>
          <a:srgbClr val="83B1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GT" sz="2000" kern="1200" dirty="0"/>
            <a:t>Dirección</a:t>
          </a:r>
          <a:endParaRPr lang="en-US" sz="2000" kern="1200" dirty="0"/>
        </a:p>
      </dsp:txBody>
      <dsp:txXfrm>
        <a:off x="1846838" y="1799089"/>
        <a:ext cx="1526023" cy="763011"/>
      </dsp:txXfrm>
    </dsp:sp>
    <dsp:sp modelId="{F6293CFE-EFBF-4AEE-BAF6-772B3952F0AE}">
      <dsp:nvSpPr>
        <dsp:cNvPr id="0" name=""/>
        <dsp:cNvSpPr/>
      </dsp:nvSpPr>
      <dsp:spPr>
        <a:xfrm>
          <a:off x="3693326" y="1799089"/>
          <a:ext cx="1526023" cy="763011"/>
        </a:xfrm>
        <a:prstGeom prst="rect">
          <a:avLst/>
        </a:prstGeom>
        <a:solidFill>
          <a:srgbClr val="83B1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GT" sz="2000" kern="1200" dirty="0"/>
            <a:t>Campo de bit</a:t>
          </a:r>
          <a:endParaRPr lang="en-US" sz="2000" kern="1200" dirty="0"/>
        </a:p>
      </dsp:txBody>
      <dsp:txXfrm>
        <a:off x="3693326" y="1799089"/>
        <a:ext cx="1526023" cy="7630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B805E-6629-4AC5-B1E6-A633CDA702C0}">
      <dsp:nvSpPr>
        <dsp:cNvPr id="0" name=""/>
        <dsp:cNvSpPr/>
      </dsp:nvSpPr>
      <dsp:spPr>
        <a:xfrm>
          <a:off x="3546145" y="3042707"/>
          <a:ext cx="671521" cy="878798"/>
        </a:xfrm>
        <a:custGeom>
          <a:avLst/>
          <a:gdLst/>
          <a:ahLst/>
          <a:cxnLst/>
          <a:rect l="0" t="0" r="0" b="0"/>
          <a:pathLst>
            <a:path>
              <a:moveTo>
                <a:pt x="0" y="0"/>
              </a:moveTo>
              <a:lnTo>
                <a:pt x="316906" y="0"/>
              </a:lnTo>
              <a:lnTo>
                <a:pt x="316906" y="878798"/>
              </a:lnTo>
              <a:lnTo>
                <a:pt x="671521" y="8787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EFB1F6-A3B6-49B7-9F36-8D495CF7791B}">
      <dsp:nvSpPr>
        <dsp:cNvPr id="0" name=""/>
        <dsp:cNvSpPr/>
      </dsp:nvSpPr>
      <dsp:spPr>
        <a:xfrm>
          <a:off x="3546145" y="2273883"/>
          <a:ext cx="677407" cy="768824"/>
        </a:xfrm>
        <a:custGeom>
          <a:avLst/>
          <a:gdLst/>
          <a:ahLst/>
          <a:cxnLst/>
          <a:rect l="0" t="0" r="0" b="0"/>
          <a:pathLst>
            <a:path>
              <a:moveTo>
                <a:pt x="0" y="768824"/>
              </a:moveTo>
              <a:lnTo>
                <a:pt x="322793" y="768824"/>
              </a:lnTo>
              <a:lnTo>
                <a:pt x="322793" y="0"/>
              </a:lnTo>
              <a:lnTo>
                <a:pt x="67740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BFDC8B-5856-4166-BE2E-F06E286BD3EC}">
      <dsp:nvSpPr>
        <dsp:cNvPr id="0" name=""/>
        <dsp:cNvSpPr/>
      </dsp:nvSpPr>
      <dsp:spPr>
        <a:xfrm>
          <a:off x="0" y="2501920"/>
          <a:ext cx="3546145" cy="1081574"/>
        </a:xfrm>
        <a:prstGeom prst="rect">
          <a:avLst/>
        </a:prstGeom>
        <a:solidFill>
          <a:srgbClr val="83B1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t>Puede configurar dos límites de velocidad para el tráfico:</a:t>
          </a:r>
          <a:endParaRPr lang="en-US" sz="1800" kern="1200" dirty="0"/>
        </a:p>
      </dsp:txBody>
      <dsp:txXfrm>
        <a:off x="0" y="2501920"/>
        <a:ext cx="3546145" cy="1081574"/>
      </dsp:txXfrm>
    </dsp:sp>
    <dsp:sp modelId="{9CE4CF00-8C0E-476E-B196-489811465116}">
      <dsp:nvSpPr>
        <dsp:cNvPr id="0" name=""/>
        <dsp:cNvSpPr/>
      </dsp:nvSpPr>
      <dsp:spPr>
        <a:xfrm>
          <a:off x="4223553" y="1733095"/>
          <a:ext cx="4088883" cy="1081574"/>
        </a:xfrm>
        <a:prstGeom prst="rect">
          <a:avLst/>
        </a:prstGeom>
        <a:solidFill>
          <a:srgbClr val="83B1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Tx/>
            <a:buNone/>
          </a:pPr>
          <a:r>
            <a:rPr lang="es-ES" sz="1800" kern="1200" dirty="0"/>
            <a:t>Ancho de banda, o la cantidad de bits por segundo permitidos en promedio, </a:t>
          </a:r>
          <a:endParaRPr lang="en-US" sz="1800" kern="1200" dirty="0"/>
        </a:p>
      </dsp:txBody>
      <dsp:txXfrm>
        <a:off x="4223553" y="1733095"/>
        <a:ext cx="4088883" cy="1081574"/>
      </dsp:txXfrm>
    </dsp:sp>
    <dsp:sp modelId="{2878EA58-CF52-4B9A-B34B-7FD95680A615}">
      <dsp:nvSpPr>
        <dsp:cNvPr id="0" name=""/>
        <dsp:cNvSpPr/>
      </dsp:nvSpPr>
      <dsp:spPr>
        <a:xfrm>
          <a:off x="4217666" y="3380718"/>
          <a:ext cx="4077429" cy="1081574"/>
        </a:xfrm>
        <a:prstGeom prst="rect">
          <a:avLst/>
        </a:prstGeom>
        <a:solidFill>
          <a:srgbClr val="83B1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t>Tamaño de ráfaga máximo, que define la cantidad total de bytes que permite el sistema en ráfagas de datos que exceden el límite de ancho de banda.</a:t>
          </a:r>
          <a:endParaRPr lang="en-US" sz="1800" kern="1200" dirty="0"/>
        </a:p>
      </dsp:txBody>
      <dsp:txXfrm>
        <a:off x="4217666" y="3380718"/>
        <a:ext cx="4077429" cy="108157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1D3B09-7FA6-4AF0-A191-94DB35E04B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6804B5-1E40-4B6E-A1E9-A48F7E8A4F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B01B8E-6903-45BA-A25F-2464378F68B7}" type="datetimeFigureOut">
              <a:rPr lang="en-US" smtClean="0"/>
              <a:t>4/28/2022</a:t>
            </a:fld>
            <a:endParaRPr lang="en-US"/>
          </a:p>
        </p:txBody>
      </p:sp>
      <p:sp>
        <p:nvSpPr>
          <p:cNvPr id="4" name="Footer Placeholder 3">
            <a:extLst>
              <a:ext uri="{FF2B5EF4-FFF2-40B4-BE49-F238E27FC236}">
                <a16:creationId xmlns:a16="http://schemas.microsoft.com/office/drawing/2014/main" id="{D529133F-515D-4019-A9B4-9583E9E974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C6CDB4-E0AD-418B-9DBB-14F55856B6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F8701E-8749-49FF-9136-A8B45F742ABB}" type="slidenum">
              <a:rPr lang="en-US" smtClean="0"/>
              <a:t>‹#›</a:t>
            </a:fld>
            <a:endParaRPr lang="en-US"/>
          </a:p>
        </p:txBody>
      </p:sp>
    </p:spTree>
    <p:extLst>
      <p:ext uri="{BB962C8B-B14F-4D97-AF65-F5344CB8AC3E}">
        <p14:creationId xmlns:p14="http://schemas.microsoft.com/office/powerpoint/2010/main" val="6484737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37:27.047"/>
    </inkml:context>
    <inkml:brush xml:id="br0">
      <inkml:brushProperty name="width" value="0.05292" units="cm"/>
      <inkml:brushProperty name="height" value="0.05292" units="cm"/>
      <inkml:brushProperty name="color" value="#FF0000"/>
    </inkml:brush>
  </inkml:definitions>
  <inkml:trace contextRef="#ctx0" brushRef="#br0">14187 15218 180 0,'0'0'116'15,"0"0"-71"-15,0 0-14 16,0 0 20-16,0 0 41 16,-133-127 15-16,107 112 13 15,-5 10-11-15,-5 2 7 0,-6 3 7 16,-7 3-11-16,-7 20 23 16,-8 10-48-16,-11 16-33 15,1 10 8-15,-3 15 26 16,-1 8 0-16,-1 28-21 15,4 23-26-15,7 32 5 16,16 8-42-16,13 3 26 16,21-10-26-16,14-12 15 15,4 5 4-15,4-4-1 16,30-1 24-16,15 0-43 16,19-5-3-16,11-11-34 15,7-25 34-15,33-8 0 16,14-10 0-16,16-22 4 0,24 2 30 15,-7-28-30-15,-1-15-4 16,0-9 4-16,4-9-4 16,4-5-4-16,4-9 4 15,7 0 34-15,-3-9-34 16,-6-17 16-16,-16-11-16 16,-6-9-33-16,-14-7 33 15,-4-16 0-15,-32 0 0 16,-20 5 25-16,-21 10 0 15,-2-33 9-15,9-37 41 16,9-49-4-16,-3-35 20 16,-29-4-8-16,-15 4 21 15,-21 13-30-15,-10 3-20 0,-27 10-54 16,-43 6 0-16,-25 8 6 16,-44 12-1-16,-26 5 31 15,-30 13-36-15,-19 17 0 16,-11 18-5-16,-9 21 0 15,9 24 0-15,3 17-106 16,9 26-61-16,17 15-109 16,9 19-6-16,28 35-73 15,32 14 57-15,36-2 56 16,17 23 23-16,21 30 4 16,15-19 11-16,8-3 16 0</inkml:trace>
  <inkml:trace contextRef="#ctx0" brushRef="#br0" timeOffset="367.62">14382 16009 600 0,'0'0'837'0,"0"0"-660"16,0 0-151-16,0 0-8 16,0 0 121-16,169 110 70 15,-50-26 70-15,32 24-89 16,-8-5-82-16,-30-21-49 15,-35-23-13-15,-33-24-46 16,1 2-129-16,-6-1-40 16,-1-3 28-16,-17-14-37 15,-10-2-140-15,-12-17-135 16,-8 0-16-16,-18-23 89 16,-1-3 157-16</inkml:trace>
  <inkml:trace contextRef="#ctx0" brushRef="#br0" timeOffset="627.98">15260 15917 57 0,'0'0'291'16,"0"0"-41"-16,0 0-115 16,0 0 65-16,-135 54 140 15,83-7 177-15,-13 17 42 16,-9 11-137-16,-13 10-112 15,-3 7-128-15,-7-2-35 16,2-3-79-16,9-8 41 16,11-12-92-16,11-14-17 15,15-11-205-15,1-12-266 16,10-8-208-16,4-13-97 0,-1-9 199 16,3-5 131-16,8-13 234 0</inkml:trace>
  <inkml:trace contextRef="#ctx0" brushRef="#br0" timeOffset="1552.57">8942 16444 271 0,'0'0'274'0,"0"0"-135"15,0 0-122-15,0 0-11 16,0 0-5-16,0 0 50 15,0 0 50-15,240 0 45 16,-2-10 62-16,50-3 30 16,28-2-62-16,10-3-10 15,-18 1-119-15,4-1-47 16,-8-4 0-16,-22 10-17 16,-26-1 17-16,-34 13 0 15,-39 0 0-15,-44 0-41 16,-40 0 41-16,-39 0 0 0,-16 0 4 15,1 0 46-15,-11 2-20 16,-8 1-19-16,-10 0-7 16,-6-3-4-16,-10 2 4 15,0-2-4-15,0 0-12 16,-14 0 8-16,-8 0-59 16,-2 0-74-16,-8 0-37 15,1 0-88-15,1 0-8 16,14 0 17-16,2 0 65 15,14 0 32-15,0-8 9 16,0 3-25-16</inkml:trace>
  <inkml:trace contextRef="#ctx0" brushRef="#br0" timeOffset="2339.98">12638 16219 176 0,'0'0'139'0,"0"0"-65"15,0 0 31-15,0 0 48 16,0 0 103-16,0 0 36 16,0 0-7-16,-4 2-113 15,0 13-54-15,-2 3-47 16,2 3-34-16,4 3-3 16,0-2-34-16,0 5 0 15,14-2 4-15,2-4-8 16,6 1-15-16,4-1-11 0,5-8-2 15,-1-3 1 1,0-10 28-16,-4 0 0 0,-8 0 3 16,-2-5 0-16,-6-11 20 15,-6-2-17-15,-4-5 62 16,0-2-58-16,-26-4 39 16,0 4 3-16,-4 2-19 15,0 7 6-15,-1 6-7 16,9 7 47-16,0 3 40 15,0 3 17-15,6 17-62 16,8 9 23-16,2 1-94 16,6 0-15-16,6-1 10 15,18-11-108-15,8-5 26 16,-2-10 19-16,1-3 58 16,-1 0 10-16,0-18 0 0,-8-8-4 15,-2-1 4-15,-6-5-5 16,-10-1 10-16,-4-3 27 15,0 2 50-15,-22 1-36 16,-8 6-8-16,-4 3 41 16,-4 9-50-16,-3 12 75 15,-1 3 1-15,-2 3 9 16,5 27 76-16,3 6-1 16,16 8 8-16,10 2-140 15,10 0-22-15,4-10-35 0,32-5-103 16,17-13-100-1,3-16 119-15,8-2-15 0,1-7-32 16,-5-18-11-16,-11-7 38 16,-5-1 99-16,-18-3 5 15,-18 3 0-15,-8-1 62 16,0 2 22-16,-22 1 27 16,-16 2 69-16,-2 12-35 15,-3 4-27-15,3 13 7 16,-2 0-39-16,1 13-11 15,7 10-75-15,-4 4-69 16,16 1-176-16,10-2-250 16,6-3-220-16,16 0-221 15,16-7 214-15,4-9 417 0</inkml:trace>
  <inkml:trace contextRef="#ctx0" brushRef="#br0" timeOffset="3113.55">10241 15681 197 0,'0'0'82'16,"0"0"-58"-16,0 0-19 16,0 0 1-16,0 0 44 15,192-49 21-15,-53 37 1 16,46-2-7-16,24 10-7 15,9 0-23-15,-23 4-12 16,-26 0-16-16,-14 5-2 16,-32 6-5-16,-32-2-11 15,-31 0-35-15,-11-4-51 16,-7 1-26-16,-2-2 17 16,-10-1-27-16</inkml:trace>
  <inkml:trace contextRef="#ctx0" brushRef="#br0" timeOffset="3460.35">11726 15412 271 0,'0'0'156'0,"0"0"-156"15,0 0-28-15,0 0 28 16,0 0 62-16,165 18 18 15,-95-5-18-15,-1 2-18 16,5 2-19-16,-5 0 1 0,-13 1-11 16,-12-1-14-1,-17 1 1-15,-19 3 3 0,-8 1 12 16,-12 7 6-16,-29 0 0 16,-15-1-11-16,-9-3-12 15,-1-4 0-15,6-3 6 16,3-11 18-16,15 0-9 15,12-2-15-15,7-5-24 16,9 0-43-16,14 0-60 16,0 0-31-16,0 18 20 15,10 1-18-15</inkml:trace>
  <inkml:trace contextRef="#ctx0" brushRef="#br0" timeOffset="3958.23">11778 16982 300 0,'0'0'94'0,"-121"0"-94"16,43 0-61-16,-39 11 61 15,-18 9 38-15,-26 2 10 16,-13 1-23-16,9 4-6 16,12-4 21-16,14-5-8 15,33-5-14-15,17-4-10 0,24 2-8 16,17-11-5-1,2 3-20-15,6-3-18 0,5 0-32 16,23 0 8-16,12 0 10 16,30-15-7-16,17-3-57 15</inkml:trace>
  <inkml:trace contextRef="#ctx0" brushRef="#br0" timeOffset="4419.96">10839 17058 262 0,'0'0'231'0,"0"0"-192"15,0 0-28-15,0 0-1 0,0 0 81 16,0 0 24-16,0 0-70 16,-124 17-18-16,79-7 28 15,-1 3 34-15,2-1 1 16,-5 4-36-16,3 0-9 15,2 1 27-15,5-6 9 16,9 2 41-16,8-7-47 16,8-2-37-16,10 1-38 15,4-3 0-15,0-2-3 16,0 3 3-16,18 5-3 16,4-8 0-16,8 1 3 15,5 3-3-15,-5-3 3 16,-4 3-18-16,-4-4 18 0,-10 2-24 15,-8-2 22 1,-4 3 2-16,0 0 0 0,0-3 50 16,-8 5-3-16,-14-5 39 15,-8 5-66-15,4-3 4 16,3 0-24-16,7-2 0 16,-2 0 0-16,10 0-92 15,0 0-100-15,-2 0-84 16,6 0 0-16,4 0 23 15,4-4 8-15,14-12 88 0</inkml:trace>
  <inkml:trace contextRef="#ctx0" brushRef="#br0" timeOffset="6326.55">12845 14910 83 0,'0'0'95'0,"0"0"-55"16,0 0 5-16,0 0 10 15,0 0 14-15,0 0 5 16,0 0 5-16,-20-21 13 16,20 21 5-16,0 21 2 15,0 16 36-15,0 17 20 0,8 21-29 16,4 33-13-16,6 43-8 15,5 41-7-15,3 10 0 16,-6-7-23-16,-2-31-11 16,-6-31-24-16,2-6 24 15,-10-25-64-15,0-19 22 16,-4-15 12-16,0-4-26 16,0 9-8-16,4 16 0 15,-4 5 7-15,0-4-3 16,0-11 34-16,0-10-31 15,0-16 43-15,0-8-8 16,0-15 4-16,0-10-21 0,0-6-21 16,0-5 0-16,0-3 0 15,6-3 35-15,-6 0-39 16,0-3 5-16,0 1-5 16,0-1 27-16,0 0-23 15,0 0 1-15,0 0 73 16,0 0 4-16,0 0 21 15,0 0-24-15,0 0 27 16,0 0-12-16,0 0-16 16,0 4-78-16,-6-3-5 15,6 3 0-15,-4-4 5 16,4 0 0-16,0 0 0 16,0 0 26-16,0 0-15 0,0 0 60 15,0 0-39 1,0 0 28-16,0 0-54 0,0 0 27 15,4 0-23 1,10 0-4-16,13 0 32 0,-1 0-38 16,4 0 11-16,8 0-11 15,3-4 11-15,5-2-11 16,2-6 12-16,1 6-12 16,-11-5 5-16,6 5 1 15,-14 0-6-15,-8 0 0 16,-5 6-34-16,-7-3 34 15,-6 3 0-15,-4-2 6 16,0-1-1-16,0 0 1 16,0-12 79-16,0-5-23 15,0-12 5-15,0-8-67 0,4-8 51 16,0-6-51-16,0-10 52 16,0-8-18-16,-4-8 46 15,4-9-28-15,-4-24 6 16,0-25 28-16,0-24 1 15,-8-1-52-15,-8 9-29 16,2 14-6-16,-5 19 0 16,3 2 34-16,-2 20-28 15,2 11-6-15,2 22-40 16,-2 4 40-16,-2-10 6 16,-4-6-6-16,-5-8 5 15,5 7-5-15,2 4 12 0,2 7-12 16,10 3-64-1,-2 12-23-15,10 2 81 0,-4 15-46 16,4 2 52-16,0 11 0 16,0 5 6-16,0 5 40 15,0-1-46-15,0 5 0 16,0 2-46-16,0 1 46 16,-4 1 6-16,4 5-6 15,0 0 0-15,0 0-40 16,-4 0 40-16,0 0 80 15,-6 0-45-15,-2 0 35 16,-11 0 93-16,-11 0-163 16,-10 11 0-16,-2-4 0 15,-7 2 0-15,9 3 0 0,2-5 0 16,11 4 0-16,5-6 0 16,12 2 0-16,6-4 0 15,8 0 0-15,0-1-82 16,0-2-488-16,0 3-296 15,4 10-101-15,14 7 301 16,2 8 230-16,17 29 243 16,-7-6 76-16,-8-5-20 0</inkml:trace>
  <inkml:trace contextRef="#ctx0" brushRef="#br0" timeOffset="6604.63">12855 15343 211 0,'0'0'137'16,"0"0"-79"-16,0 0-17 15,0 0 19-15,0 0 34 16,91-131-35-16,-39 87-32 15,1 3-21-15,3-3-2 16,-5 6-4-16,-7 11-13 16,-10 5-71-16,-12 16-56 15,-22 23 18-15,-12 26-39 16</inkml:trace>
  <inkml:trace contextRef="#ctx0" brushRef="#br0" timeOffset="6800.57">12916 15896 190 0,'0'0'195'15,"0"0"-100"-15,0 0-49 16,86-121 22-16,-33 66 34 16,7-8 15-16,5 8-25 15,1 0-59-15,-16 15-33 16,-13 14-49-16,-15 14-124 0,-22 12-61 15,0 20 22-15,-26 11 27 16</inkml:trace>
  <inkml:trace contextRef="#ctx0" brushRef="#br0" timeOffset="7012.45">13085 16096 217 0,'0'0'178'0,"0"0"-127"15,0 0 5-15,0 0 51 16,121-144 19-16,-69 96-28 16,-3 2-28-16,-1 5-40 15,-10 7-30-15,-12 11-10 16,-4 10-61-16,-13 8-58 16,-9 5-51-16,-35 39-12 0,-5 7 96 15,-12 5-97-15</inkml:trace>
  <inkml:trace contextRef="#ctx0" brushRef="#br0" timeOffset="7225.55">13006 16533 231 0,'0'0'193'0,"0"0"-113"16,0 0 45-16,147-107 5 15,-90 66 6-15,-1 4-77 16,-3 5-44-16,-5 4-15 0,-14 10-36 16,-8 8-68-1,-7 4-106-15,-19 6-37 0,-19 16 94 16</inkml:trace>
  <inkml:trace contextRef="#ctx0" brushRef="#br0" timeOffset="7430.44">13246 16816 176 0,'0'0'266'15,"0"0"-104"-15,0 0-37 16,0 0 25-16,0 0 34 16,0 0 88-16,125-31-26 15,-69 8-94-15,5-2-61 0,-9 3-91 16,-12 4-71-16,-13 12-309 15,-27 6-88-15,0 18 13 16,-33 5 168-16</inkml:trace>
  <inkml:trace contextRef="#ctx0" brushRef="#br0" timeOffset="7610.33">13107 17318 291 0,'0'0'298'15,"0"0"-184"-15,0 0 24 16,0 0 12-16,0 0 12 0,113-57 20 16,-53 25-80-16,-7-4-102 15,-7 2-195-15,-2-9-216 16,-13 12 9-16,-13 3 142 0</inkml:trace>
  <inkml:trace contextRef="#ctx0" brushRef="#br0" timeOffset="10899.21">11297 16851 267 0,'0'0'247'0,"-127"18"-192"16,48-2-6-16,-3-9 120 16,-5 9 141-16,8-6 61 15,-1 1-76-15,1-1-48 16,1 5-98-16,3 1-14 15,3-4-16-15,9 4 12 16,3-3-87-16,14-3-44 16,9-2 5-16,17-3 25 15,6 0-30-15,10-5-25 0,4 0-93 16,0 0-145 0,0 2-160-16,0 1-150 0,0-3 115 15,0 0 104-15,12 0 189 16,6 0-14-16</inkml:trace>
  <inkml:trace contextRef="#ctx0" brushRef="#br0" timeOffset="11387.93">10392 16921 122 0,'0'0'142'15,"0"0"-72"-15,0 0 40 16,0 0 43-16,0 0 94 16,0 0 96-16,0 0 57 15,10-48-7-15,-10 48-10 16,-10 2-43-16,-6 10 5 0,-6 9-146 15,-8 2-76 1,0 5 8-16,-7 3 29 0,7 2 48 16,0 1-69-16,4-6-51 15,6-5-88-15,1 5 0 16,5-10 0-16,10-1 0 16,-4 0 0-16,8-12 0 15,0 2 0-15,0-1 0 16,4-1 0-16,14 5 0 15,9 3 0-15,3-6 0 16,4 1 0-16,10 0 0 16,-5-4 0-16,5-4 0 0,-2 0 0 15,3 0 0 1,-11 0 0-16,-8 0 0 0,-8 0 0 16,-10-7 0-16,-8 5 0 15,0-7 0-15,0 0 0 16,0-9 0-16,-4-10 0 15,-10-12 0-15,-8 0 0 16,-4 2 0-16,6-3 0 16,-7 7 0-16,-3 6 0 15,12 5-94-15,0 10-252 16,10 3-311-16,4 5-146 16,4-1-60-16,34-12 147 15,14 3 390-15,5 0 85 0</inkml:trace>
  <inkml:trace contextRef="#ctx0" brushRef="#br0" timeOffset="16145.73">8274 14574 137 0,'0'0'108'0,"0"0"-70"16,0 0-10-16,0 0-6 16,0 0 0-16,0 0 31 15,14 239 14-15,-2-27-6 16,2 52 15-16,-6 20 10 16,-4 2-14-16,-4-26 1 15,0-8-50-15,4-17 1 16,6-25-24-16,2-31 0 0,10-43 0 15,-10-38 0-15,2-32 0 16,-6-14-8-16,1-4-19 16,1-5-11-16,-6-9 9 15,0-16-23-15,-4-18-3 16,0 0-44-16,0-29 8 16,-18-21-13-16,-3-18 24 15,-23-63 8-15,6 22-49 16,2-4 51-16</inkml:trace>
  <inkml:trace contextRef="#ctx0" brushRef="#br0" timeOffset="16441.16">8165 15552 11 0,'0'0'124'16,"0"0"-51"-16,0 0-14 15,0 0 15-15,0 0 47 16,0 0 18-16,0 0 16 16,-196-104-77-16,72 104-38 15,-30 0-33-15,7 0-6 16,31 0 10-16,33 0-10 16,27-8 10-16,-9 0-10 15,-1-3-2-15,9 7 0 0,11-1-58 16,20 5-61-16,16 0-40 15,10 3 1-15,40 37 50 16,6 3-7-16,7-2-6 16</inkml:trace>
  <inkml:trace contextRef="#ctx0" brushRef="#br0" timeOffset="16704.78">8183 16944 360 0,'-151'28'198'16,"-40"5"-198"-16,7 1-26 15,-1 2 26-15,6-3 5 16,14-5 32-16,36-5-10 15,32-17-27-15,33-1-9 16,7-5-58-16,-17 0-57 16,5 0-20-16,13 0-37 0</inkml:trace>
  <inkml:trace contextRef="#ctx0" brushRef="#br0" timeOffset="23438.36">6977 15366 82 0,'0'0'317'0,"0"0"-203"16,0 0-64-16,0 0-6 15,0 0 80-15,0 0 4 16,-75 0-69-16,115 0-51 16,21 5 10-16,37 3-3 15,3-3 21-15,8-5 30 16,0 2-2-16,-23 1 47 15,5-1-25-15,-13 1 0 16,-9 0-26-16,-9-2-3 16,-1-1-4-16,-17 0 27 15,-8 0 29-15,-12 0-49 16,-8 0 14-16,-5 0-74 0,-9 0 7 16,0 0 16-16,0 0-23 15,0 0-19-15,0 0-180 16,0 0-194-16,0 5 48 15,0 7 74-15,0-1-36 16,0 3 159-16,0-5-57 0</inkml:trace>
  <inkml:trace contextRef="#ctx0" brushRef="#br0" timeOffset="29691.23">12672 16148 143 0,'0'0'87'0,"0"0"-39"15,0 0 10-15,0 0 34 16,0 0 27-16,0 0 21 16,-78-26 18-16,47 26 9 15,5 0 2-15,-4 9 33 16,-4 12-16-16,8 13-19 16,3 4 35-16,7 3-77 15,10-3 38-15,6-2-63 16,6-4-4-16,29-9-91 15,13-9 43-15,8-3-48 16,5-11-29-16,-5 0-8 0,0-21-23 16,-3-4 33-16,-11-6-10 15,-8-5 33-15,-7-3 4 16,-5-4-5-16,-8-4 5 16,-10-1 64-16,-4 1-41 15,0 1-19-15,-22 9 33 16,-9 6 19-16,-3 8 87 15,-2 7-53-15,-6 9-7 16,1 7 6-16,3 0 61 16,0 26 31-16,2 7 22 15,5 13-21-15,11 3-79 16,14-3 7-16,6-2-76 16,10-9 7-16,29-7-35 0,13-8-12 15,4-9-75 1,5-9-5-16,-5-2-87 0,1 0 37 15,-17-13 102 1,-6-7-17-16,-8-1 46 0,-14-1 5 16,-12-10 62-16,0 0-62 15,0-4 67-15,-26 0-67 16,-8 3 69-16,-4 7 11 16,-11 6-28-16,5 12 17 15,-2 8-1-15,5 0 95 16,3 18 0-16,8 14-163 15,8 13 0-15,14 3 0 0,8 3 0 16,0-2 0 0,30-3 0-16,0-10 0 0,8-13 0 15,-1-8 0-15,-3-10 0 16,-4-5 0-16,0 0 0 16,-4-6 0-16,1-13 0 15,-11-7 0-15,-6-2 0 16,-6-5 0-16,-4-3 0 15,-4-2 0-15,-22 4 0 16,-5 4 0-16,-3 7 0 16,-6 10 0-16,2 9 0 15,1 4 0-15,7 9 0 16,0 18 0-16,14 10 0 0,6 3 0 16,10 7 0-1,6-8 0-15,18-4 0 0,12-7 0 16,-6-10 0-16,5-13 0 15,-5-5-13-15,-8 0-39 16,0-5-11-16,-10-13 63 16,-4-5 5-16,-8-5 47 15,0-5-46-15,0 4 59 16,-20 5-65-16,2 1 0 16,-4 9 0-16,0 10 0 15,-2 4 0-15,1 0 0 16,1 9 0-16,-4 17-326 15,4 0-347-15,2 5-253 16,-12 12-48-16,11-7 279 16,-1-6 393-16</inkml:trace>
  <inkml:trace contextRef="#ctx0" brushRef="#br0" timeOffset="33190.44">12412 16176 164 0,'0'0'87'16,"0"0"-47"-16,0 0 2 15,0 0 50-15,0 0 54 16,0 0 39-16,0 0 31 16,-26 91-35-16,26-78 10 0,0 0-44 15,12 0-60 1,6 0-60-16,9-3-4 0,-1-5-23 15,4-5-3-15,4 0-47 16,0-3-42-16,3-17 23 16,-7-3 35-16,0-7 34 15,-8-2 0-15,-6 1 18 16,-2 2 0-16,-10-3 28 16,-4 4 23-16,0 4-7 15,-10 0 31-15,-6 6-22 16,-10 5 50-16,0 3 39 15,0 10-10-15,-13 0-16 16,3 18 63-16,6 12 3 16,0 11-49-16,14 5-55 15,10-4-96-15,6-7 0 0,14-4-49 16,24-11 13 0,6-7-100-16,5-7-21 15,-7-6-68-15,6 0 50 0,-13-9 62 16,-1-11 41-16,-4-1 72 15,-12-4-16-15,0-4 9 16,-14 1 14-16,-4 1 27 16,0 4 33-16,-14 2 33 15,-12 6 2-15,-4 4-20 16,-9 11 36-16,1 0-15 16,-2 7 96-16,6 18-105 15,4-1-52-15,15 2-42 0,7 2-53 16,8-2-357-1,0-1-83-15,18-2-177 0,21 3 119 16,-9-10 165-16,0-6 168 0</inkml:trace>
  <inkml:trace contextRef="#ctx0" brushRef="#br0" timeOffset="34918.91">10674 15752 16 0,'0'0'27'0,"0"0"-5"16,0 0-6-16,0 0-11 16,0 0-5-16,0 0 0 0,0 0-3 15,-30-46 1-15,22 33-1 16,-4 3 3-16,2-3-1 15,-2-2 1-15,-2 7 10 16,-7 1 2-16,-1 4 18 16,0 3 8-16,-4 0 9 15,0 0-4-15,0 0 9 16,3 0 16-16,-3 0 21 16,2 0 33-16,2 0 65 15,4 0 62-15,0 0 107 16,2 0 21-16,8 0 0 15,8 0 18-15,0 0-43 0,8 0 19 16,30 9-219-16,44 5 8 16,45 1-5-16,43-2 70 15,17-2-126-15,-10-6-46 16,-12 0-53-16,-30 2 0 16,-18 1 0-16,-26-3 0 15,-31 4 0-15,-4-5 0 16,1 4 0-16,-5-1 0 15,-4 1 0-15,-13-3 0 16,-9 0 0-16,-8-5 0 16,-10 0 0-16,-4 0 0 15,0 0 0-15,-4 0 0 16,0 0 0-16,0 0 0 16,0 0 0-16,0 0 0 0,0 0 0 15,0 0 0-15,0 0 0 16,0 0 0-16,0 0 0 15,0 0 0-15,0 0 0 16,0 0 0-16,0 0 0 16,0 0 0-16,0 0 0 15,0 4 0-15,0-4-423 16,0 0-136-16,-4 0-100 16,0 0 59-16,0-4-30 15,4-8 198-15,0-1 193 16,0 3 84-16,0-6 50 15,0-7 18-15,0 5-19 0</inkml:trace>
  <inkml:trace contextRef="#ctx0" brushRef="#br0" timeOffset="35354.67">11929 15452 138 0,'0'0'357'0,"0"0"-114"16,0 0 6-16,0 0 137 16,0 0 172-16,0 0-4 15,0 0-78-15,-73-26-274 16,90 32 34-16,19 11-157 0,16 15 76 16,5-3-52-16,3-1-28 15,0-4-23-15,-7-2-40 16,-15-4 115-1,-8-3-80-15,-12-5 0 0,-6-3-47 16,-12 2 0-16,0 0 0 16,0 2 0-16,-12 4 0 15,-18 8 0-15,-10 0 0 16,-2-2 0-16,-7 2 0 16,7-8 0-16,2-2 0 15,9 0 0-15,9-8 0 16,6 0 0-16,12-2 0 15,-2-1 0-15,6-2 0 16,0 0 0-16,0 3 0 0,0-3 0 16,0 0-532-16,0 0-614 15,6 2-64-15,2 4 413 16,-8-1 469-16</inkml:trace>
  <inkml:trace contextRef="#ctx0" brushRef="#br0" timeOffset="36743.96">11955 15469 220 0,'0'0'164'0,"0"0"-119"16,0 0-9-16,0 0 45 15,0 0 15-15,0 0-19 16,0 0-62-16,0 4-3 15,22 16-11-15,4 7 4 16,-3 0-4-16,3 6 0 16,-10 1 5-16,2 2-5 15,-4-3 5-15,-14 0-5 16,0-4 39-16,-6-4 26 16,-14-4 55-16,-12-8 39 15,2-3 13-15,-5-2-28 16,9-3-52-16,4-5-16 15,2 0-47-15,10 0 20 16,6 0-43-16,0 0-7 0,4 0-87 16,0 0-223-16,0 0 8 15,0 5 6-15,12 5 78 16,10 13 65-16,-4 0 47 16,-6 0-62-16</inkml:trace>
  <inkml:trace contextRef="#ctx0" brushRef="#br0" timeOffset="38199.83">11548 17077 50 0,'0'0'34'0,"0"0"13"0,0 0 9 15,0 0-2 1,0 0 5-16,0 0 29 0,0 0 28 16,43-2 27-16,-43 2 65 15,-4 0 35-15,-13 0 70 16,-9-3-51-16,-10 1-23 16,-16 2-26-16,-13 0-71 15,-13 0 9-15,-25 0-25 16,-28 0 7-16,-22 0-55 15,10 0 69-15,30 0-23 16,35 0 7-16,17 0 4 16,1 0-96-16,3 0 29 15,5 0-1-15,18 0 65 16,8 0-46-16,18 0 18 16,8 0-69-16,0 0 52 15,0-3-82-15,0 0 1 16,0 3-6-16,0-2-6 0,0-2 6 15,0 4 0-15,0 0 12 16,0 0-6-16,0 0-6 16,0 0 0-16,0 0 0 15,0 0 0-15,0 0-70 16,0 0-34-16,0 0-126 16,0 0-19-16,0 0-213 15,0 0 34-15,0 0 7 16,0 0-26-16,0 0 52 15,0 0 64-15,4 0 104 16,4-1 53-16,14-17 67 16,-4 2-28-16,2-2 41 0</inkml:trace>
  <inkml:trace contextRef="#ctx0" brushRef="#br0" timeOffset="38649.93">10527 16869 121 0,'0'0'111'0,"0"0"-50"15,0 0 41-15,0 0 55 16,0 0 82-16,0 0 100 16,0 0 65-16,-12 0 19 15,-2 0-17-15,-8 4-24 16,-12 8-30-16,-5 6-129 16,-13 0 27-16,-4 5-3 15,3 0 32-15,-3-2-279 0,8 2 0 16,5-5 0-16,13-3 0 15,8-2 0-15,4-8 0 16,14-3 0 0,0 1 0-16,4 0 0 0,0-3 0 15,0 0 0-15,0 0 0 16,0 0 0-16,0 5 0 16,12 5 0-16,6 0 0 15,12 3 0-15,0 5 0 16,5-2 0-16,1 1 0 15,-6-6 0-15,0 2 0 16,-4-3 0-16,-9-5 0 16,-3 0 0-16,-10-2 0 0,0 2 0 15,-4-5 0 1,0 0-256-16,0 0-360 0,0 0-94 16,0 0 27-16,0 0-32 15,8-36 167-15,10 0 267 16,0-3 26-16</inkml:trace>
  <inkml:trace contextRef="#ctx0" brushRef="#br0" timeOffset="39860.47">10497 17188 142 0,'0'0'139'0,"0"0"-66"15,0 0 15-15,0 0 5 16,0 0 12-16,0 0 32 16,0 0 32-16,121 0-2 15,-55 0-49-15,7 0-25 16,9 0-42-16,5 1-2 16,6 3-3-16,-7-4 9 0,-7 0-31 15,-11 0-21-15,-11 0 32 16,-9 0-35-16,-10 0 3 15,-12 0-3-15,-7 0 15 16,-11 0-15-16,-8 1 0 16,0 5-39-16,0 5-190 15,-12-6-43-15,-41 13-67 16,5-3-29-16,-5-3 104 0</inkml:trace>
  <inkml:trace contextRef="#ctx0" brushRef="#br0" timeOffset="40458.89">11500 17100 114 0,'0'0'142'16,"0"0"-78"-16,0 0 12 15,0 0 25-15,0 0 63 16,0 0 51-16,0 0-23 15,-113 0-2-15,65 0-45 16,-13 0-14-16,-17 0-57 0,-9 0-39 16,-7 0-32-16,-7 0 54 15,2 0 27-15,3 0 33 16,13 0-15-16,15 0-20 16,19 0-7-16,15 0-75 15,12 0 0-15,14 0-4 16,8 0-55-16,0 0-133 15,0-2-70-15,12-1-89 16,6 1 80-16,4-1-14 16,2-2 41-16,-6 0 54 15,1 2 31-15</inkml:trace>
  <inkml:trace contextRef="#ctx0" brushRef="#br0" timeOffset="40913.15">10567 16869 279 0,'0'0'209'15,"0"0"-84"-15,0 0 61 16,0 0 107-16,0 0 121 16,0 0-42-16,0 0-137 15,-82-18-31-15,68 18-61 16,2 11 5-16,-6 7-27 15,-1 5-27-15,-7 0 98 16,2 5-82-16,-8 6 28 16,2-4-25-16,-1 1 6 15,9-5-44-15,6-11 62 0,12 3-21 16,4-13-12-16,0 6 6 16,30-4-104-16,13 4 47 15,5-1-53-15,12-3 0 16,-3 1 0-16,-5-4 0 15,-3 2 0-15,-15 0 0 16,-8-6 0-16,-4 5 0 16,-14-4 0-16,-4 3 0 15,-4-4-42-15,0 1-242 16,0 3-42-16,0-2-201 16,0-2-27-16,4 0-69 15,2 0 11-15,-2 0 209 16,8-7 92-16,11-15 187 0,-1 5-45 15</inkml:trace>
  <inkml:trace contextRef="#ctx0" brushRef="#br0" timeOffset="43981.42">16857 16045 159 0,'0'0'167'16,"0"0"13"-16,0 0-45 15,0 0-29-15,0 0-18 16,0 0-21-16,0 0-21 16,8 5-26-16,2 10-12 15,-2 2 3-15,0 0-10 16,7-2 16-16,-3-4-16 15,-2-2 2-15,2-6-3 0,6-3 0 16,-2 0-2-16,6 0-42 16,4-12-1-16,-3-11 6 15,-1-3 28-15,-6-3 8 16,-6-1 3-16,-10 4 25 16,0 0 31-16,-6 6-35 15,-10 7 19-15,-10 10 23 16,-1 3 71-16,-3 3-14 15,0 23-46-15,4-1-33 16,4 4-41-16,-1-6 0 16,15-8-73-16,4-2-70 15,4-9-86-15,0-1-62 16,16-3-27-16,11 0 150 0</inkml:trace>
  <inkml:trace contextRef="#ctx0" brushRef="#br0" timeOffset="44371.2">17123 16013 178 0,'0'0'163'0,"0"0"-95"15,0 0-45-15,0 0-9 16,0 0 11-16,0 0 13 0,135 0-16 16,-2 0 15-16,72 0 12 15,43 0 20-15,16 0 4 16,-4 0-21-16,-17-9-24 16,-3 0-18-16,-6-3-10 15,-13 5-35-15,-25 3-1 16,-19 4 6-16,-42 0 22 15,-35 0 8-15,-31 0 11 16,-17 0 54-16,-3 4 46 16,-7 1 43-16,-6 0-82 15,-24 0-55-15,-8-5-17 16,-4 0-88-16,-56 0-89 16,-4-15-153-16,-5-3 23 0</inkml:trace>
  <inkml:trace contextRef="#ctx0" brushRef="#br0" timeOffset="49474.34">12773 14580 11 0,'0'0'135'0,"0"0"-68"16,0 0-32-16,0 0-9 16,0 0 11-16,0 0 3 15,0 0-3-15,8 32 0 0,0-1 6 16,6 10 25-16,-2 10-14 16,-2 11 6-16,2 0-11 15,-4 2-9-15,-4 3-8 16,2-4-9-16,-2 3-12 15,-4 1-10-15,0-3 7 16,4 3-8-16,-4 0 4 16,0-2-2-16,0 6-3 15,0 0 2-15,0 1-2 16,0 3 1-16,0-4 0 16,4-4 1-16,1-3-1 15,-1-9 0-15,2-3-12 0,-2-6 11 16,0-5-14-16,0 2 15 15,0-1-10-15,0-1 10 16,-4 5 0-16,0 1 0 16,4-2-1-16,-4 1 2 15,0 3-2-15,0-5 7 16,0-3-12-16,0-5 5 16,0-3 0-16,0-6-8 15,0-4-4-15,0 3 0 16,0 0 1-16,0 7 12 15,0-5-7-15,0 8-3 16,0 3-2-16,0-6 12 16,-4 3-1-16,0-5 0 15,0-5-6-15,4-3 6 0,-4 0-14 16,4-13 13-16,0 0-7 16,0 0 15-16,0-2-10 15,0 0 8-15,0-1-8 16,0 4 3-16,0-3 0 15,0 5 1-15,0-7-1 16,0 5 1-16,0-3-9 16,0-4 5-16,0 2-12 15,0-6-9-15,0 6-12 16,0-1 22-16,0 0 7 16,0 2 7-16,0 9-3 15,0 2-7-15,0 0 0 16,0-4-4-16,0 4 2 0,0-10-4 15,0-2 12 1,0-2 0-16,0-4 2 0,0 0 3 16,0 0 0-16,0 0 1 15,0 0 0-15,0 0-2 16,0 0 1-16,0 0-1 16,0 0 2-16,0 0-2 15,0 0 1-15,0 0 0 16,0 0 3-16,0-1-3 15,8-5 4-15,0 3-1 16,14-2 0-16,-4-2-3 16,4 2 0-16,8-6 1 15,1 8-1-15,3-6 0 0,4 0 0 16,2 1 0-16,3 2 0 16,5 3 3-16,0-2-2 15,-5 0-1-15,1 1 0 16,-6 3 0-16,-8 1 0 15,-3-5 0-15,-13 5 0 16,-10 0-2-16,-4 0 1 16,0 0 2-16,0 0-1 15,0 0 5-15,-12 0 0 16,2 0-5-16,2 0-10 16,4-3 5-16,-7-7 2 15,7 0 3-15,0-11-4 16,4 1 4-16,0-9 0 0,0 1-1 15,0-8 2 1,0-2 4-16,0-3-1 0,0-8 4 16,0 1-2-16,8-3-6 15,-2-1 1-15,-1-3 0 16,-1 0-2-16,-4-4 2 16,4 2 3-16,-4-2-3 15,0 0-1-15,0 4 0 16,0 0 3-16,0-1 5 15,0 2-1-15,0 0 7 16,-8-2-9-16,-3-4 6 16,3 5-11-16,4-4 3 15,0 0-3-15,4 5-2 16,0 5 2-16,0 5 0 0,0 3 0 16,-4 6 0-16,4-2-4 15,0 0 8-15,-4-5-8 16,4 2 6-16,-6-4-2 15,2-2 0-15,4 0-3 16,-4 0 1-16,0 3-1 16,0-4-1-16,0 1-11 15,-2 3 5-15,2-4 1 16,0 1 4-16,-4 0-3 16,4 3 8-16,0 7-1 15,-2-1-3-15,2 5 4 16,0 3 0-16,0 4 0 15,0-1 0-15,4 3-2 0,-4 8 2 16,4-1 0 0,0 11 0-16,0 0 0 0,0 5 4 15,0 0-3-15,0 0-1 16,0 0 0-16,0 0 0 16,0 0-9-16,0-3 9 15,4-2-1-15,0 3 1 16,0-4-3-16,0 1 3 15,0 3 0-15,2-1 0 16,-6 3 2-16,0 0-1 16,0-2 10-16,0 2 4 15,-6-3-5-15,-6 3-10 0,-6-5 0 16,-5-3-3-16,-7-5 0 16,-4 0 0-16,0 1 6 15,-11-4-3-15,-1 2 3 16,-2 0 2-16,-1 4-5 15,1 0 0-15,10 4-4 16,4 5-4-16,11 1-14 16,11 0-28-16,6 0-19 15,6 19 0-15,14 8-11 16,5 0-57-16</inkml:trace>
  <inkml:trace contextRef="#ctx0" brushRef="#br0" timeOffset="50175.61">13006 14515 5 0,'0'0'162'0,"0"0"-130"16,0 0-24-16,0 0-3 16,0 0 5-16,0 0 4 0,139 125-6 15,-100-117-3-15,-3-5-3 16,-6-3-2-16,-4 0 0 16,-10 0 0-16,-5 0 2 15,-11 2-2-15,0 1 5 16,0 0 4-16,0 2 6 15,0-3 0-15,0-2-8 16,0 3-1-16,0 2-4 16,-7 3 1-16,7 10-2 15,-4 15 1-15,0 8-2 16,0 15 1-16,0 14-1 16,4 8 0-16,-4 8-7 15,4 3 0-15,0-4-5 0,0-8-1 16,4-12-9-1,4-10-2-15,11-6-22 0,-7-17-32 16</inkml:trace>
  <inkml:trace contextRef="#ctx0" brushRef="#br0" timeOffset="55264.94">13945 15487 2 0,'0'0'20'0,"0"0"-11"15,0 0-9-15,0 0 0 16,121-21 43-16,-95 18 2 16,4 1-15-16,4 2-1 15,3 0 1-15,1 0 2 16,6 0-10-16,-1 0-5 16,5 8-4-16,-6 4 0 15,3 0-6-15,-7-1 3 0,-8 5-3 16,0-6 1-16,-8-1 2 15,-4 4 2-15,-9-3-4 16,-5-1-1-16,-4 0 5 16,0-1-7-16,0-2 1 15,0 2-6-15,0-7 0 16,0 2-11-16,0 0-4 16,0-3-16-16,0 0-14 15,0 0-11-15,0 0-64 16</inkml:trace>
  <inkml:trace contextRef="#ctx0" brushRef="#br0" timeOffset="55602.29">14674 15420 38 0,'0'0'111'0,"0"0"-47"16,0 0-19-16,0 0-5 16,0 0 2-16,0 0 0 15,0 0-11-15,12 101-12 16,-8-66-4-16,2 0-9 15,-2-1 1-15,0-4-7 0,0-7 0 16,0-4 0-16,0-7-14 16,2-1-12-16,-6-7-31 15,4-4-4-15,-4 0-16 16,0-9-48-16</inkml:trace>
  <inkml:trace contextRef="#ctx0" brushRef="#br0" timeOffset="55999.96">14674 15394 4 0,'0'0'123'15,"0"0"-46"1,0 0-26-16,0 0-17 16,0 0-9-16,0 0-7 0,0 0-8 15,30-5-8-15,-8 2 1 16,5 3-1-16,-7 0 2 15,2 0 5-15,-4 0-4 16,-10 5 6-16,0 2-4 16,-8 7-1-16,0-1-2 15,-4 5 12-15,-12 2-10 16,-6 4 7-16,0-4 1 16,4-3-5-16,5-2-2 15,5-2-4-15,4 3 2 16,4-5 2-16,0-2 6 0,0 1-10 15,8-2 5-15,15 3-6 16,-3-5-2-16,6-4 0 16,0-2-7-16,4 0 0 15,-4 0-15-15,1 0-25 16,-5 0-22-16,-4-2 6 16,-2-4-13-16,-6-5-42 15</inkml:trace>
  <inkml:trace contextRef="#ctx0" brushRef="#br0" timeOffset="56267.8">15073 15435 21 0,'0'0'28'0,"0"0"117"0,0 0-74 15,0 0-11 1,0 0-2-16,0 0-2 0,0 0-7 15,0 46-10-15,0-17 3 16,4-1-10-16,6 2-3 16,-6-4-28-16,0 0-1 15,0-6-24-15,0-5 2 16,0-4-18-16,-4-3-19 16,0-8-9-16,6 0-10 15,-6 0-2-15,0-4-50 16</inkml:trace>
  <inkml:trace contextRef="#ctx0" brushRef="#br0" timeOffset="56487.68">14974 15425 143 0,'0'0'153'15,"0"0"-62"-15,0 0-15 16,0 0-11-16,0 0 6 15,0 0-52-15,0 0-19 16,61-5-26-16,-27 2 16 16,0 1-13-16,-4-4-16 15,-8 6-22-15,-7-2-22 16,-11 2-2-16,-4 0-36 0,0 0-44 16</inkml:trace>
  <inkml:trace contextRef="#ctx0" brushRef="#br0" timeOffset="57142.39">14487 15248 4 0,'0'0'0'16,"0"0"10"-16,0 0 22 16,-12 155-12-16,20-95-2 15,18 1-9-15,8 3-5 0,6-6 0 16,7-5 3-16,9-10-3 15,1-10-2-15,9-7 2 16,-2-13-3-16,1-5 2 16,1-8-3-16,-5 0 3 15,-1-13 4-15,-3-5 16 16,-5-5 8-16,-10-3-3 16,7-5 1-16,-9 1-5 15,-6-4 6-15,-4 1-10 16,-8-6 3-16,-9 2-14 15,-9-3-3-15,-4-6-6 16,-13-3 0-16,-17-4-2 16,-14-1-5-16,-12 1-7 15,-13-1-13-15,-13 8 6 16,-5 10 2-16,-6 11 10 0,-1 16 0 16,-1 9-1-16,2 9-20 15,-15 41-18-15,25-1-5 16</inkml:trace>
  <inkml:trace contextRef="#ctx0" brushRef="#br0" timeOffset="59222.1">16728 14149 49 0,'0'0'168'0,"0"0"-45"15,0 0-57-15,0 0-26 16,0 0-20-16,0 214 11 16,16-52 0-16,3 20-10 0,-3 5-2 15,2-13-1 1,-10-17 6-16,2-8-16 16,-6-3 8-16,-4 0 0 15,0-1 10-15,0 2-16 16,0-3 8-16,0-4-10 0,0-7 4 15,8-20 4-15,0-23 1 16,2-23 21-16,-2-3-22 16,4 2 25-16,2 10-10 15,-2 9 9-15,7-8-24 16,-5-5 4-16,-6-13-12 16,-4 0-7-16,0-10 7 15,-4-6-6-15,0-8 3 16,0-4 3-16,0-4-16 15,0-15 5-15,0-1-9 0,0-10-63 16,0-1-56 0,0 0-13-16,0-23-5 0,-4-14 44 15,-4-40 16-15,4 8-57 16</inkml:trace>
  <inkml:trace contextRef="#ctx0" brushRef="#br0" timeOffset="59973.52">16670 14389 122 0,'0'0'109'0,"0"0"-68"16,0 0-9-16,0 0 15 15,0 0 6-15,0 0 0 16,0 0 10-16,0-15-7 16,0 13-18-16,14-12-5 15,8-1 2-15,8-6-16 16,5-4-19-16,-1 1-11 15,6 7 0-15,-10 0-6 0,-3 5 13 16,-11 6-1 0,-6 6 5-16,-6 0 9 0,-4 0-7 15,4 0 39-15,-4 0 24 16,0 0 31-16,0 35-17 16,8 43 13-16,2 56-29 15,6 64-19-15,14 30-16 16,0 1-5-16,15-22-14 15,-7-36-7-15,10-6-4 16,-3-14-30-16,-3-10 17 16,-2-13-26-16,-6-20 22 15,-7-22-13-15,-5-22 6 16,-6-2 23-16,6 0-23 16,0 3 15-16,-6 0-19 0,2-13 20 15,-9-15-11 1,1-9 13-16,-2-10-7 0,-4-2 15 15,-4-5 0-15,0-4 0 16,0-2 16-16,0-2-16 16,-4-3 22-16,-19 0-21 15,-3 0-2-15,-8 0-7 16,-14 0 5-16,-13 0-13 16,-7-5 2-16,-11-1 0 15,-13 4-10-15,1 2 17 16,4 0-3-16,9 0 10 15,13 2 1-15,17 4 9 16,14 2-10-16,8-4-2 16,18-4-64-16,8 0-96 15,26-26-6-15,8-7-2 0,10 1 14 16</inkml:trace>
  <inkml:trace contextRef="#ctx0" brushRef="#br0" timeOffset="60393.85">17800 15294 47 0,'0'0'96'0,"161"0"-57"15,-22 0-18-15,20-10-3 16,12-3 12-16,-38 5-3 16,-28 0-2-16,-41 6-3 0,3-1-7 15,5-3-15-15,11 2 0 16,9-1-16-16,-9 0-11 16,-10 2 0-16,-7-2-14 15,-24 1-33-15,-16 0-43 0</inkml:trace>
  <inkml:trace contextRef="#ctx0" brushRef="#br0" timeOffset="60677.21">19036 15053 172 0,'0'0'90'16,"0"0"-66"-1,0 0-24-15,176 29-8 0,-112-11 8 16,1-1 4-16,-9 1 2 16,-8 0 5-16,-9-3 1 15,-17-2 16-15,-8 1 6 16,-14 0 6-16,-10 2-4 16,-29 2-16-16,-21 0-19 15,-10 0-1-15,-3-3-9 16,-2-2-30-16,-3-5-10 15,-13-1-31-15,13-2-41 16,13-2 8-16</inkml:trace>
  <inkml:trace contextRef="#ctx0" brushRef="#br0" timeOffset="62042.58">16583 14461 21 0,'0'0'6'0,"0"0"52"16,0 0-7-16,0 0-16 16,0 0 7-16,-4 119-7 15,26-112-10-15,13-5-6 16,13-2-10-16,8 0 2 0,1-9-6 16,7-7 0-16,3-5-2 15,-11 0 7-15,-4 4 4 16,-13 6 3-16,-13 4-4 15,-14 7-8-15,-12 0 4 16,0 15-3-16,-4 18 5 16,-22 12 1-16,0 5 1 15,-5 9-10-15,-3 3 3 16,-4-3 0-16,2-1 5 16,1-3 11-16,5-5 8 15,4-5-4-15,4-10-19 16,14-12-3-16,8-5-4 0,0-5-11 15,26-13-17 1,8 0 5-16,15-6 8 0,3-17-1 16,4-5-6-16,1-3 1 15,-9 2 19-15,-10 6-1 16,-11 9 3-16,-15 7 0 16,-12 7 2-16,0 7 4 15,-27 27 13-15,-19 9-8 16,-6 18-10-16,-9 6 5 15,5 2-5-15,4 0 10 16,-1 1 1-16,9-10 1 16,14-2-5-16,3-12-3 15,15-5 0-15,12-14-5 16,0-8-1-16,27-11-18 16,19-8 4-16,16 0-4 15,7-11 4-15,1-12-11 0,-1-6 13 16,-9 5 5-16,-7 1 8 15,-9 5 6-15,-14 8 8 16,-14 1 10-16,-6 9-9 16,-10 0 37-16,-10 9 9 15,-24 16-9-15,-14 13-40 16,-13 9-11-16,-3 8 0 16,3 2 3-16,1 7 8 15,12-2-12-15,3-1 14 16,15-7-9-16,4-5 11 15,14-3-15-15,8-9-2 16,4 0-1-16,4-7-6 16,26-7-11-16,4-5-3 0,11-9 7 15,7-9-7-15,12 0 9 16,1-23-11-16,1-4 7 16,-5 0-3-16,-9 7 17 15,-14 4 3-15,-12 11 18 16,-13 5 3-16,-13 0-3 15,-8 10 26-15,-31 18-41 16,-9 10-3-16,-12 8-11 16,-5 0 11-16,7 1 0 15,7-4 0-15,11 1 6 16,10-6 5-16,8-4 11 16,14-6-22-16,8-8 6 15,0-4-6-15,18-8-8 0,12-8-23 16,12 0 4-1,-1 0-9-15,5-12-9 0,-6 6 21 16,-10 3 24-16,-8 3 1 16,-13 0 40-16,-9 26 13 15,-4 4-20-15,-19 4-1 16,-7 4-1-16,4-3 19 16,0-3 2-16,-4-7-41 15,11-7-12-15,-1-7-60 16,2-10-40-16,-8-1-43 15,0-18-38-15,4-5-35 0</inkml:trace>
  <inkml:trace contextRef="#ctx0" brushRef="#br0" timeOffset="63404.49">14674 15253 2 0,'0'0'15'0,"0"0"12"16,0 0 4-16,0 0-14 16,0 0-10-16,0 0 4 15,0 0 13-15,-4 15 6 0,0-7-7 16,-6 5-3-16,-2 2-2 15,2 6-5-15,-2 7-1 16,4 5-1-16,-2 6-1 16,10 5 6-16,0-1-5 15,0-3-3-15,18 5-5 16,0-10 0-16,8-1-3 16,4-8 0-16,4-7-2 15,5-3-4-15,1-1-3 16,-2 0-3-16,7-2 6 15,-3-2 0-15,10 2 3 16,-3-11-2-16,7-2 3 16,0 0-3-16,-3-2 0 15,3-17 3-15,0-1 2 16,-9-6 1-16,-3 1 0 0,-10-4 3 16,-7 4-4-16,-13-2 2 15,-6-2-2-15,-8 1 0 16,0-4 1-16,-18-1 4 15,-9-2 3-15,-7-5 0 16,-8 0 3-16,-6-1-4 16,-9-2-2-16,-7 4-5 15,-7 6 2-15,-3 7-2 16,1 17-5-16,-1 9-10 16,5 7-14-16,7 21-1 15,15 8 1-15,3 25 2 16,22-8-13-16,10-3-21 0</inkml:trace>
  <inkml:trace contextRef="#ctx0" brushRef="#br0" timeOffset="64620.37">16740 14528 2 0,'0'0'52'15,"0"0"-1"-15,0 0-5 16,0 0-2-16,0 0-2 16,0 0-1-16,0 0-5 15,-12 69-6-15,6-15 0 0,2 15 1 16,0 13 2-16,4 5-11 15,0 28-11-15,-4 29 0 16,4 43-11-16,0 28 0 16,0 5-14-16,0-9-17 15,4-35-20-15,14-17-8 16,-6-41 8-16,3-37 15 16,-11-23 10-16,-4-15 22 15,4 9 4-15,0 3-2 16,-4 9 2-16,0 0 5 15,0 1 2-15,0-4-5 16,0 1 1-16,0-1-3 16,0-2 4-16,0-12-1 0,0-10-3 15,0-5 1-15,0-12-1 16,-4-14-7-16,0-6-25 16,0-9-73-16</inkml:trace>
  <inkml:trace contextRef="#ctx0" brushRef="#br0" timeOffset="65629.37">16650 14302 15 0,'0'0'161'15,"0"0"-140"-15,0 0-21 16,159 87-14-16,-89-72 14 16,5-4 0-16,-7-5 2 15,-3-1 3-15,-13-5 4 16,-7 0 11-16,-15 5 10 16,-12 2 0-16,-10 0 6 15,-8 9 5-15,0 7 7 16,-4 8-24-16,-10 7 1 0,2 6-12 15,-2 7 12-15,6 3-1 16,-1 8-1-16,5 10 13 16,-2 11 3-16,6 23-1 15,0 30-21-15,15 25 1 16,11 4-18-16,8-12 0 16,-8-38-18-16,-4-33 1 15,-10-23-3-15,6-3 4 16,-1 5 16-16,-3 12 0 15,4 8 3-15,-2-1-3 16,-2-2 9-16,-2-5-9 16,2-1 7-16,-10-10-6 15,0-6 0-15,0-10 2 16,-4-2 3-16,4-8-5 16,0-4 0-16,6 0-1 0,2-6 0 15,-3-3 0 1,5-5-4-16,-6-6 3 0,-4-1 0 15,2-10 2-15,-6 5 0 16,4-6 3-16,-4 0-3 16,0 0 0-16,0 0 10 15,-4 0-11-15,-18 0 0 16,-9 0-10-16,-9 0-1 16,-12 0 3-16,-9 0-9 15,-3 0 17-15,-19-6-13 16,-21 5 12-16,5-5-13 15,-10 6 14-15,8 0 0 16,19 0 15-16,9 0 24 0,11 0-13 16,28 2-19-16,12 2-7 15,18-4-35-15,4 0-45 16,4 0-22-16,26-6 28 16,22-20 1-16,0 6-49 15</inkml:trace>
  <inkml:trace contextRef="#ctx0" brushRef="#br0" timeOffset="67429.34">17921 13725 15 0,'0'0'9'15,"0"0"29"-15,0 0 8 16,0 0-2-16,0 0 5 15,0 0 5-15,0 0 2 0,10-30 6 16,-20 48-21-16,-11 21-14 16,-11 17-5-16,-10 20-17 15,-6 17 4-15,-9 7 6 16,9-3 14-16,6-8-11 16,7-14-7-16,13-18-11 15,8-12-7-15,10-14-17 16,4-10-6-16,0-14-32 15,0-7-18-15,0 0-17 16,0-5-76-16</inkml:trace>
  <inkml:trace contextRef="#ctx0" brushRef="#br0" timeOffset="67730.67">17617 14102 19 0,'0'0'178'16,"0"0"-119"-16,0 0-41 16,0 0-6-16,0 0 17 15,-61 116 1-15,53-78-7 16,0 5-10-16,-2-2-1 16,6-4-3-16,0-4-2 15,4-12-6-15,0-3 1 16,0-6-2-16,18-6 1 0,2-5-1 15,10-1 0 1,7 0-2-16,5 0-5 0,-2-10-8 16,-2-4-22-16,1-4 1 15,-3 2-9-15,-2-2-18 16,-8 0-52-16</inkml:trace>
  <inkml:trace contextRef="#ctx0" brushRef="#br0" timeOffset="68148.87">18348 13355 8 0,'0'0'75'0,"0"0"-6"15,0 0-21-15,0 0-12 16,0 0-8-16,-27 130-12 16,21-68-5-16,2 7-5 15,0 2-6-15,0-5 0 0,0-3 0 16,4-10 0 0,0-9 0-16,0-10 0 0,0-15-11 15,0-3-13-15,0-11-22 16,0-5-72-16</inkml:trace>
  <inkml:trace contextRef="#ctx0" brushRef="#br0" timeOffset="68359.89">18195 13475 183 0,'0'0'47'0,"0"0"-35"16,0 0 0-16,0 0-4 16,120-16-8-16,-61 11-6 15,-9 3-23-15,17 2-8 16,-11-2-13-16,-22 2-9 0</inkml:trace>
  <inkml:trace contextRef="#ctx0" brushRef="#br0" timeOffset="68554">18235 13606 47 0,'0'0'147'16,"0"0"-104"-16,0 0-24 0,0 0-3 16,0 0 4-16,0 0-3 15,0 0-13-15,94 17-4 16,-49-17-2-16,1 3-16 15,15-3-10-15,-9 0-19 16,-12 0-71-16</inkml:trace>
  <inkml:trace contextRef="#ctx0" brushRef="#br0" timeOffset="69050.98">18738 13534 159 0,'0'0'114'0,"0"0"-77"15,0 0-3-15,0 0 12 16,0 0-5-16,-44 128-18 16,44-97-23-16,0-8-17 15,0-3 3-15,0-4-6 16,4-6 11-16,0-1-9 15,2-3 9-15,2-1 2 16,0-3 5-16,0-2-9 16,6 0-8-16,9 0 6 15,-11 0 5-15,6-2 7 0,-6-3-2 16,2-2 3-16,-10 3 0 16,4 4 7-16,-4 0 8 15,0 0 13-15,6 16 3 16,-6 13-7-16,4 1-12 15,6 1-11-15,-2-1 2 16,7-3-3-16,3-9 0 16,-2-9 0-16,6-4 0 15,4-5 0-15,2-2 1 16,-1-24 4-16,3-5-5 16,-4-7 3-16,-4 0-3 15,-4-6 0-15,-5 4-2 16,-7-4 1-16,-6 4-10 0,-4 8-21 15,0-5-29 1,-18 13-32-16</inkml:trace>
  <inkml:trace contextRef="#ctx0" brushRef="#br0" timeOffset="69855.31">13826 14149 108 0,'0'0'153'0,"0"0"-96"16,0 0-24-16,0 0 0 15,0 0 5-15,0 0-30 16,0 0-5-16,127-64-2 15,-79 35 3-15,5 1-4 0,-7 2 0 16,-2 6 0-16,-13 4-3 16,-1 6-27-16,-12 5-33 15,-10 5 8-15,0 0-4 16,-8 0-59-16</inkml:trace>
  <inkml:trace contextRef="#ctx0" brushRef="#br0" timeOffset="70223.39">14017 13897 195 0,'0'0'122'15,"0"0"-96"-15,0 0-9 0,0 0 21 16,0 0 5-16,0 0-15 15,-112 105-12-15,81-71-15 16,-3-1 5-16,4-2-1 16,4-11 10-16,8-4-7 15,6-3-1-15,12-11-2 16,0 1 8-16,0-3 3 16,0 0-12-16,22 0-4 15,4 0 0-15,8 0 0 16,9 0 0-16,1 0 0 15,4 0-4-15,-6 0-1 16,3-3 0-16,-15 1-8 0,0 2-27 16,-8-3-20-16,-10 3-4 15,3-8-13-15,-3 1-57 16</inkml:trace>
  <inkml:trace contextRef="#ctx0" brushRef="#br0" timeOffset="70807.16">14513 13429 3 0,'0'0'4'0,"0"0"2"16,0 0 31-16,0 0 1 16,0 0-4-16,0 0 7 15,0 0 0-15,4-11 4 0,-4 11-4 16,0 0 0-16,0-2 3 16,0 2 11-16,0 0-1 15,0 0-12-15,0 0-19 16,0 0-14-16,0 0 7 15,0 7-10-15,0 24 6 16,0 18 2-16,4 18 23 16,2 4-10-16,2-2 5 15,-4-2-13-15,4-10-7 16,2-8-4-16,-6-12-7 16,0-9 3-16,0-12 3 15,0-3-14-15,-4-8 1 0,0-2-52 16,0-3-41-16,0 0-5 15,0-6-13-15,0-14 13 16,0-8-66-16</inkml:trace>
  <inkml:trace contextRef="#ctx0" brushRef="#br0" timeOffset="71040.53">14392 13385 49 0,'0'0'187'16,"0"0"-122"-16,0 0-48 15,0 0-6-15,0 0 14 0,0 0 14 16,121 0-25-16,-69 0-8 16,-3 0-6-16,-7 0 0 15,-2 0-13-15,-14 5-43 16,-18 18-17-16,-8-2-19 15,0-1-18-15</inkml:trace>
  <inkml:trace contextRef="#ctx0" brushRef="#br0" timeOffset="71218.42">14418 13713 98 0,'0'0'120'15,"0"0"-92"-15,0 0 2 0,0 0 5 16,0 0 7-1,0 0-21-15,0 0-14 0,109 0-3 16,-67 0-3-16,7 0-2 16,-11-6-20-16,10-8-26 15,-18 4-30-15,-3 2-64 0</inkml:trace>
  <inkml:trace contextRef="#ctx0" brushRef="#br0" timeOffset="71737.92">14881 13450 28 0,'0'0'187'15,"0"0"-120"-15,0 0-14 0,0 0-3 16,0 0 11-16,0 0-13 16,0 0-19-16,0 45-13 15,0-14 9-15,0 8-13 16,0-1 13-16,5 0-14 15,1-4-11-15,2-3 0 16,0-8-7-16,6-9-11 16,-2 0-9-16,6-12 2 15,-2-2-7-15,6 0 12 16,0 0 1-16,1-12 4 16,3-10 0-16,-6 3-4 15,-2-4 15-15,-4 2 2 16,-6 3 2-16,-4 5 0 0,-4 3 3 15,0 1 11-15,0 8 6 16,0 1 9-16,0 0 12 16,0 0 13-16,0 7-14 15,4 10-15-15,0 6-18 16,6 9 10-16,2-6-10 16,7 0 4-16,-3-9 10 15,6-5-16-15,0-6-5 16,0-6 5-16,-2 0-10 15,2-12-3-15,5-11 1 16,-5-12-23-16,-4 3-22 16,2-2-1-16,-10-1-5 15,-6 0-6-15,-4 3-3 0,0-7-6 16,0 9-13 0,0 6-48-16</inkml:trace>
  <inkml:trace contextRef="#ctx0" brushRef="#br0" timeOffset="75373.24">12819 14580 2 0,'0'0'24'16,"0"0"-21"-16,0 0 21 16,0 0-24-16,0 0-5 15</inkml:trace>
  <inkml:trace contextRef="#ctx0" brushRef="#br0" timeOffset="80576.14">5095 14990 23 0,'0'0'8'0,"0"0"-6"16,0 0 11-16,0 0-7 15,0 0-4-15,0 0-1 16,0 0-1-16,-60-21 0 16,56 19 0-16,0-1 0 0,4-3 4 15,0 3 9-15,0-6 5 16,0 1 1-16,0 2 27 15,0 2 27-15,0 0 13 16,0 4 9-16,0 0 8 16,0 0-7-16,0 14-28 15,4 21-12-15,8 17 75 16,-2 37-29-16,2 37-10 16,6 31-30-16,-14-16 6 15,0-27-39-15,-4-39-28 16,0-27-1-16,0-4 0 15,0-4-26-15,0-3-95 16,4-22-82-16,-4-20-85 16,4-23 56-16,-4-13 56 0</inkml:trace>
  <inkml:trace contextRef="#ctx0" brushRef="#br0" timeOffset="81124.44">5043 14761 350 0,'0'0'214'16,"0"0"-179"-16,0 0 10 15,161-59 78-15,-18 21 34 16,44-11-28-16,17-2-52 16,-13 9-12-16,-52 14-50 0,-48 18-15 15,-35 10 0 1,-15 0-49-16,-7 0-5 0,-4 0 25 15,-4 10 17 1,-12 6 12-16,-10 2 15 0,0 5 29 16,0 11 124-16,4 6-11 15,2 11 7-15,7 8-28 16,9 13 45-16,22 26-8 16,21 29 8-16,9-4-53 15,-3-12-12-15,7-14 17 16,-13-22-102-16,9 2 31 15,1-4-62-15,-19-14 27 16,-11-20-27-16,-27-14-6 16,-22-4-25-16,0-3 31 15,-45 2 104-15,-33 4-98 0,-43-4 127 16,-48-2-133 0,-14-5 98-16,1-13-98 0,17 2 71 15,22 1-60-15,12 2-22 16,18-1-11-16,27 7 22 15,15 0 6-15,11 4 27 16,-13 0-39-16,-1 6 12 16,-5-1-12-16,15-1-81 15,16-4-218-15,17-6-149 16,19-9-169-16,20 0-66 16,31-23 138-16,1-1 331 0</inkml:trace>
  <inkml:trace contextRef="#ctx0" brushRef="#br0" timeOffset="81828.72">5539 15107 372 0,'0'0'333'0,"0"0"-234"15,0 0-37-15,0 0 43 16,0 0 34-16,0 0 40 0,0 159-70 16,0-103-32-16,0-2-59 15,4-13-18-15,6-9 5 16,-2-10-2-16,-4-6-3 15,0-14-18-15,0-2 18 16,2 0-46-16,-2-20 25 16,4-19 21-16,-4-15 26 15,-4-7 12-15,0-11 10 16,0 0 8-16,0 8-6 16,-12 5 9-16,-2 12-2 15,2 13 79-15,4 9-8 16,2 11 93-16,6 9-93 15,0 5-31-15,22 0-92 0,26 5 64 16,21 22 25 0,13 17 164-16,15 5 41 0,-11 8-164 15,-3-7-23-15,-23-1-112 16,-15-9 17-16,-25 0-11 16,-16-7-12-16,-4 3 12 15,-30 0 22-15,-27 0-28 16,-11-3-113-16,-11-7 108 15,-3-12-35-15,-1-8 35 16,9-3 10-16,9-3-10 16,23 0 39-16,12 0-34 15,11-3 0-15,19 0-34 0,0-5 34 16,23-1 0 0,19-6 67-16,18-5 29 0,11-4 65 15,11-3-98 1,1 3 6-16,-11 3-69 0,-5 6-74 15,-19 4-162-15,-9 4-286 16,-13 4-128-16,-14 1-230 16,-2 2 148-16,-10-3 329 0</inkml:trace>
  <inkml:trace contextRef="#ctx0" brushRef="#br0" timeOffset="83238.84">20696 14589 231 0,'0'0'158'15,"-4"180"-113"-15,8-2 44 0,34 43 24 16,15 23 19-16,3-6-19 16,-8-14-29-16,-13-10-37 15,-13-17-14-15,-10-22 1 16,-8-42-24-16,-4-39-1 15,0-29-5-15,0-16-8 16,6-4-26-16,-6-4-9 16,4-5-45-16,-4-15-44 15,0-13-15-15,0-8-5 16,0-16 12-16,-4-17 50 16,-6-2-110-16</inkml:trace>
  <inkml:trace contextRef="#ctx0" brushRef="#br0" timeOffset="83811.37">20952 14787 260 0,'0'0'141'16,"0"0"-126"-16,143-36-11 15,-16 18 1-15,46-5 14 16,8-5-8-16,-24 5-6 16,-44 2-5-16,-43 5 3 15,-13 4 22-15,-7-1 13 0,-1-4 26 16,-5 6 23-16,-18 4 53 16,-18 7 22-16,0 0 22 15,6 7-58-15,12 34 65 16,17 38 181-16,27 54-140 15,3 67-99-15,19 31-128 16,-9 8 31-16,8-11-32 16,3-37 74-16,11-14 13 15,4-16 17-15,-19-37-34 16,-19-27-35-16,-25-30-39 16,-14-14-79-16,-12-1 35 15,-5-3-25-15,-15-3 27 16,-11-11 42-16,-35-9 28 15,-46-5-28-15,-37-12 4 0,-51-3 1 16,-19-6 40-16,0 0 9 16,7 0-49-16,15-6 64 15,-6 6-35-15,2 0 59 16,31 0-93-16,44 0 63 16,39 8 31-16,25 1 119 15,12-4-103-15,8-4-110 16,14-1-375-16,8 0-351 15,24-5-5-15,46-45 133 16,-5 3 175-16,-13-5 205 0</inkml:trace>
  <inkml:trace contextRef="#ctx0" brushRef="#br0" timeOffset="84140.74">21391 15440 231 0,'0'0'226'16,"0"0"-132"-16,0 0 1 15,0 0 135-15,0 148 136 16,0-62 32-16,0 10-111 16,0-1-176-16,12-2 10 0,2-11-121 15,-2-14 0-15,2-13-149 16,-10-15-84-16,0-17-187 16,-4-13 4-16,0-11 78 15,-4-26 78-15,-10-5-23 0</inkml:trace>
  <inkml:trace contextRef="#ctx0" brushRef="#br0" timeOffset="84650.99">21346 15520 184 0,'0'0'143'0,"0"0"-53"0,0 0 15 16,-4-113 24 0,12 86 31-16,19 5-15 15,9-1-35-15,14 3-46 0,13 1 14 16,1 9-22-16,5 5-5 15,-13 5 4-15,-8 0-32 16,-21 28 21-16,-13 11 2 16,-14 11 23-16,-14 7-10 15,-25 3 3-15,-9-4-22 16,0-7 20-16,1-12-9 16,7-6 41-16,14-10 30 15,10-6-72-15,10-10 102 16,6-2-43-16,0-3 32 15,14 0 21-15,20 0 46 16,14 0-20-16,17 0-1 16,5 0-52-16,7 0-123 0,1 0 141 15,-7 0 8-15,-11 20 99 16,-7 9-120-16,-15 9-140 16,-8 11 0-16,-8 7 0 15,-14 3 0-15,-8 3 0 16,0-5 0-16,-16-10 0 15,-14-6 0-15,-14-5 0 16,-9-10 0-16,-11-11 0 16,-11-12 0-16,3-3 0 15,-3 0 0-15,11-21 0 16,12-4 0-16,11 4 0 16,11-2 0-16,10 3-343 0,2 5-608 15,4-1-51 1,6 6 3-16,4 8 526 0</inkml:trace>
  <inkml:trace contextRef="#ctx0" brushRef="#br0" timeOffset="89058.87">10151 15475 169 0,'0'0'226'16,"0"0"-102"-16,0 0 7 0,0 0 98 16,0 0 113-1,0 0 140-15,0 0-72 0,-37 0-87 16,47 0-136-16,25 6-28 16,17 6 25-16,43 10 2 15,40 1 16-15,48 10-32 16,16-6 36-16,-7-2-38 15,-23-14 30-15,-26-5-198 16,-34-6 0-16,-23 0 0 16,-25 0 0-16,-9-8 0 15,8-1 0-15,5-8 0 16,1 8 0-16,-9-2 0 0,-15 4 0 16,-12 3 0-16,-12 2 0 15,-10 2 0-15,-4 0 0 16,2 0 0-16,-6 0 0 15,0 0 0-15,0 0 0 16,0 0 0-16,0 0 0 16,0 0 0-16,0 0 0 15,0 0 0-15,0 0 0 16,0 0 0-16,0 0-76 16,0 0-191-16,0 0-239 15,-6 0 67-15,-2 0-52 16,-8 2-43-16,-6 2-100 15,-8-3 224-15,-23-1 99 0,5 0 143 16,0 0-15-16</inkml:trace>
  <inkml:trace contextRef="#ctx0" brushRef="#br0" timeOffset="89658.98">10298 15463 381 0,'0'0'366'16,"0"0"-225"-16,0 0 90 15,-127 0 184-15,119 0 38 16,8 6-13-16,14 3-249 16,36 11-27-16,43 9 124 15,54 0-16-15,52-1-102 0,27-9-3 16,-1-5-64-16,-11-8 7 15,-27 3 23-15,-14 2-62 16,-18 1-71-16,-32-4 0 16,-40-2 0-16,-23-5 0 15,-26-1-76-15,1 0-11 16,-13 0 52-16,-8 0 29 16,-14 0-121-16,-36 4 127 15,-45 10 0-15,-54 4-6 16,-48 0-264-16,-16-2 151 15,3-11-38-15,23-5 63 16,30-5-21-16,8-20 45 0,30 3 70 16,23 4 0-16,21 9 49 15,13 3 0-15,10 6 137 16,3 0-17-16,3 0 48 16,32 0-217-16,0 0-17 15,67 14 17-15,54 0 34 16,58-3 162-16,32-6-190 15,11-5 133-15,-23 0-105 16,-30-5 30-16,-34-2-28 16,-38-2-36-16,-37 7 0 15,-21-1-157-15,-5 3-69 16,-2 0-83-16,-16 0 101 16,-8 0-54-16,-8 0-20 0,-4-3-169 15,-22 2-77 1,-26-21-150-16,5 4 136 0,7-2 248 0</inkml:trace>
  <inkml:trace contextRef="#ctx0" brushRef="#br0" timeOffset="90740.01">11883 15232 447 0,'0'0'672'15,"0"0"-174"-15,-113-10-162 16,83 6 206-16,16 4 441 0,10-4-365 16,4 4-618-1,0 0 0-15,18 0 0 0,16 16 0 16,14 13 0-16,17-2 0 16,3 4 0-16,11 0 0 15,-5 0 0-15,-1-7 0 16,-3 5 0-16,-13-9 0 15,-13 3 0-15,-14-1 0 16,-10-3 0-16,-14 4 0 16,-6 9 0-16,-10 6 0 15,-28 8 0-15,-18 5 0 16,-23 0 0-16,-8 1 0 16,-9-6 0-16,-3-5 0 15,-2-8 0-15,15-10 0 16,7-4 0-16,23-7 0 15,18-4 0-15,15-4 0 16,15-4 0-16,8 0 0 0,4 0 0 16,27 0 0-16,13 0 0 15,20 0 0-15,7 0 0 16,5-12 0-16,3-3 0 16,-5-5 0-16,-9 1 0 15,-1 1 0-15,-15 1 0 16,-9 1 0-16,-10 8 0 15,-14 1 0-15,-12 3 0 16,-4 4 0-16,0 0 0 16,-8-1 0-16,-14-12 0 0,-4 0 0 15,-4-5 0-15,4-2 0 16,5-6 0-16,3-2 0 16,6-6 0-16,-2 2 0 15,2-5 0-15,2-3 0 16,2-5 0-16,0-6 0 15,-2 2 0-15,-2-1 0 16,-6 1 0-16,1 5 0 16,-5 6 0-16,4 11 0 15,2 8 0-15,2 6 0 16,2 5 0-16,2 6 0 16,10 2 0-16,-4-3 0 15,4 3 0-15,0 0 0 0,0-3 0 16,-4 3 0-1,4-1 0-15,-4 1 0 0,4-6 0 16,0 3 0 0,0 3 0-16,0 0 0 0,0 0 0 15,0 0 0-15,0 0 0 16,8 0 0-16,6 9 0 16,-2 10 0-16,2 11 0 15,-6 7 0-15,-4 20 0 16,-4 8 0-16,0 13 0 15,-8 3 0-15,-10-3 0 16,-4-14 0-16,2-11 0 16,-3-11 0-16,5-9 0 15,2-6 0-15,-2 0 0 16,4-4 0-16,2-3 0 0,4-4 0 16,4-6 0-16,-2-5 0 15,6-2 0-15,0-3 0 16,0 0 0-16,0 0 0 15,10 0 0-15,-2-5 0 16,4-5 0-16,-6-1 0 16,2 1 0-16,-8-3-771 15,0-1-345-15,0 0 126 16,-8-2 332-16,-6 5 376 16,2 2 42-16</inkml:trace>
  <inkml:trace contextRef="#ctx0" brushRef="#br0" timeOffset="92083.8">18329 15481 90 0,'0'0'79'15,"0"0"-79"-15,0 0-6 16,-138-32-4-16,103 23 10 16,5 4 0-16,4 2-2 15,0 1 2-15,8 2 3 0,1 0-1 16,7 0 6-16,2 0 8 15,0 0 16-15,2 0 11 16,2 0 17-16,4 0 31 16,-4 0 22-16,4 0 23 15,0 0 23-15,0 0 30 16,0-5 57-16,18-3 14 16,21-7-105-16,43-3-12 15,53-16 45-15,56 1 75 16,27-3-85-16,-3 10 58 15,-13 9-17-15,-43 9 42 16,-24 0-26-16,-38 4 22 16,-29-2-20-16,-20 6-22 0,-1-5-215 15,-3 2 0-15,-10 1 0 16,-16-1 0-16,-10 3 0 16,-4 0 0-16,-4 0 0 15,0 0 0-15,0 0 0 16,0 0 0-16,-12 0 0 15,-10 0 0-15,0 5-371 16,-8 3-722-16,8-2-71 16,2-6 356-16,1 0 451 15,11 0 114-15</inkml:trace>
  <inkml:trace contextRef="#ctx0" brushRef="#br0" timeOffset="92631.71">19558 15059 153 0,'0'0'167'0,"0"0"-33"16,0 0 45-16,0 0 79 15,0 0 197-15,0 0 152 16,0 0-21-16,-87-112 27 16,87 112-218-16,0 24-50 15,8 18-141-15,3 18-204 16,1 7 0-16,6 5 0 16,-6 0 0-16,2-8 0 15,-2-14 0-15,-4-8 0 16,-2-13 0-16,-2-11 0 15,-4-12 0-15,0-2 0 16,0-4 0-16,0 0 0 0,0-16 0 16,0-20 0-1,0-15 0-15,0-10 0 0,0-11 0 16,-4-5 0-16,-2 2 0 16,-2 7 0-1,-4 0 0-15,-6 18 0 0,0 5 0 16,10 21 0-16,4 6 0 15,0 10 0-15,4 5 0 16,0 3 0-16,16 0 0 16,20 29 0-16,6 14 0 15,15 11 0-15,-1 8 0 16,-4-2 0-16,-7-3 0 16,-15-8 0-16,-10-6 0 15,-10-4 0-15,-10-11 0 16,0-2 0-16,-34-2 0 0,-6-5 0 15,-17-3 0 1,-3-6 0-16,-1-10 0 0,1 0 0 16,-2 0 0-16,15-13 0 15,-1-8 0-15,4 1-371 16,5-6-599-16,1 6-102 16,-24-1 154-16,5 11 499 15,11 1 176-15</inkml:trace>
  <inkml:trace contextRef="#ctx0" brushRef="#br0" timeOffset="93810.5">16809 14553 7 0,'0'0'103'0,"0"0"-31"16,0 0-6-16,0 0 17 15,0 0 55-15,0 0 39 16,0 0 64-16,66-38 93 16,-50 25 94-16,11-2-48 15,3-4-83-15,6 2-45 16,-6-1-111-16,1 6 10 16,-15 1-119-16,2 5 43 0,-14 5-69 15,0 1 65-15,-4 0 49 16,0 0 150-16,0 0 51 15,0 1 10-15,-4 22-331 16,0 24 0-16,0 37 0 16,4 40 0-16,26 48 0 15,26 15 0-15,13-1 0 16,9-10 0-16,-1-11 0 16,-3-11 0-16,-9-2 0 15,-5-13 0-15,-8-23 0 16,-13-24 0-16,-5-20 0 0,-4-8 0 15,0 3 0 1,0 7 0-16,-3 1 0 16,-11-14 0-16,-8-9 0 0,-4-6 0 15,0 0 0-15,0-8 0 16,0-4 0-16,0-9 0 16,-4-8 0-16,-4-1 0 15,0-6 0-15,-15-2 0 16,-11 0 0-16,-10-1 0 15,-21-2 0-15,-13-5 0 16,-9 0 0-16,-5 0 0 16,-3 0 0-16,8 0 0 15,5 0 0-15,11-2 0 16,15-3 0-16,14 2 0 16,7-2 0-16,13 0 0 0,4 0 0 15,10 5 0-15,8-3 0 16,0 1 0-16,0-6 0 15,0-2 0-15,0-11 0 16,0-11 0-16,0-15 0 16,0-7 0-16,0-12 0 15,0-11 0-15,0-28 0 16,-14-38 0-16,-2-39 0 16,-2-11 0-16,2 1 0 15,1 17 0-15,-7 25 0 16,6 6 0-16,-2 29 0 15,0 27 0-15,6 33 0 16,-6 10 0-16,6 4 0 0,-2 3 0 16,1 0 0-1,1 12 0-15,6 9 0 0,2 5 0 16,4 6 0-16,0 0 0 16,0 1 0-16,0-1 0 15,0 6 0-15,0 0 0 16,0 0 0-16,0 0-360 15,0 0-724-15,14 9-213 16,7 11 476-16,-3 3 493 0</inkml:trace>
  <inkml:trace contextRef="#ctx0" brushRef="#br0" timeOffset="100924.05">20764 14973 69 0,'0'0'145'0,"0"0"-81"16,0 0 7-16,0 0 31 15,0 0 65-15,0 0 80 16,0-67-28-16,0 99-6 16,23 43 83-16,21 55 161 15,16 65-12-15,1 29 43 16,-13 10-101-16,-10-13 42 15,-20-32-132-15,-5-10-297 16,-9-20 0-16,-4-35 0 16,0-36 0-16,0-25 0 0,0-18 0 15,0-6 0 1,-9-3 0-16,5-5 0 0,0-19 0 16,4-12 0-16,-4 0 0 15,-2-28-429-15,2-23-530 16,-4-25-39-16,4-64 42 15,0 20 544-15,4 5 153 0</inkml:trace>
  <inkml:trace contextRef="#ctx0" brushRef="#br0" timeOffset="102527.28">21185 14761 2 0,'0'0'213'15,"0"0"-149"-15,0 0-36 16,0 0 18-16,0 0 34 15,0 0 18-15,0 0 7 0,-46-10-11 16,24 33 58-16,0 18 40 16,-9 15 29-16,-11 40-36 15,-6 42 88-15,-4 53 20 16,17 17 65-16,21-6 30 16,14-22-197-16,53-42 84 15,11-28-168-15,41 8 29 16,18-13-85-16,5-12 53 15,34 1-58-15,-15-24 5 16,10-24-16-16,-2-23 5 16,-2-20-45-16,-6-6 10 15,-12-33 65-15,-8-18-24 16,-25-6 12-16,-19 2-52 0,-23 4 82 16,7-28-88-1,5-44 0-15,-1-47 0 0,-15-32 0 16,-30-3 0-16,-26 7 0 15,-40 23 0-15,-32 8 0 16,-29 21 0-16,-28 22 0 16,-24 30 0-16,-16 22 0 15,-14 32-59-15,5 25 53 16,23 18-139-16,28 12-57 16,41 22-106-16,29 7-96 15,17 10-397-15,6 57-97 16,8-11 139-16,3-2 446 0</inkml:trace>
  <inkml:trace contextRef="#ctx0" brushRef="#br0" timeOffset="103040.29">21560 15037 402 0,'0'0'532'0,"0"0"-202"16,0 0 203-16,0 0 352 15,0 0 529-15,0 0-1414 16,0 0 0-16,177 213 0 16,-16-72 0-16,-4-11 0 15,-32-28 0-15,-38-37 0 16,-35-26 0-16,-3-3 0 16,-11-3 0-16,-4-2 0 0,-16-18 0 15,-18-8 0 1,0-5 0-16,-8-3 0 0,-22-30 0 15,-10-16 0-15,-3-14 0 16,-1-20 0-16,2-7 0 16,-3 1 0-16,1 2 0 15,2 10 0-15,4 18 0 16,-3 10 0-16,3 18 0 16,2 16 0-16,2 7 0 15,-5 8 0-15,-5 14 0 16,2 29 0-16,-29 39 0 15,-11 44 0-15,-17 38 0 16,12-14 0-16,21-32 0 0,28-46 0 16,19-36 0-1,7-2 0-15,2-10 0 0,6-1 0 16,4-14 0-16,0-9 0 16,0 0 0-16,22 0 0 15,17-23 0-15,17-18-186 16,19-11-1210-16,51-48-90 15,-23 13 804-15</inkml:trace>
  <inkml:trace contextRef="#ctx0" brushRef="#br0" timeOffset="104696.75">21403 15218 61 0,'0'0'122'0,"0"0"-80"15,0 0-14-15,0 0 5 16,0 0 12-16,0 0 14 16,0 0-6-16,0 0 15 15,-8 0 4-15,-6 25 90 16,-2 8 27-16,-3 8 62 0,3 8 21 16,-2 2 21-16,4-2-67 15,6 0-56-15,8-7-54 16,0 3-47-16,18-10 27 15,-2-3-92-15,6-9 11 16,-7-6 19-16,-7-4-4 16,-4-8-30-16,0 0 4 15,-4-5 1-15,0 2 40 16,0-2 68-16,0 0-108 16,0 0 6-16,0 0-11 15,0 0-164-15,0-5-210 16,0-8-150-16,0-2 35 15,0-5 157-15,0-4 109 0,0 1 57 16,14-17 47 0,8 3 2-16,-2 1 4 0</inkml:trace>
  <inkml:trace contextRef="#ctx0" brushRef="#br0" timeOffset="105388.7">21880 15117 62 0,'0'0'55'16,"0"0"-23"-16,0 0-4 15,0 0 10-15,0 0-8 16,0 0-14-16,0 0-9 0,26-8 8 16,-22 16-5-1,2-2-2-15,2-2-1 0,1-4 4 16,5 0 21-16,-6 0 8 15,-4 0 16-15,4 0 13 16,-8 0 18-16,0 0 17 16,0 0 47-16,0 0 52 15,-16 16 44-15,-6 17-54 16,-5 11 59-16,-11 15 13 16,2 5-82-16,-2 2 52 15,-1 0-63-15,-5-2-19 16,10 0-106-16,-1-12 15 0,-1-8-62 15,10-11 0 1,10-13 0-16,8-9 5 16,8-9-36-16,0-2-110 0,0-10-199 15,12-30 40-15,14-20 138 16,-4-22-53-16,4-7 89 16,-9-11 57-16,-7-3 17 15,-6 8 52-15,-4 5-5 16,0 8 5-16,0 14 44 15,-14 11 92-15,6 19-14 16,-1 9 103-16,3 17 104 16,6 7 53-16,0 5-93 15,0 10-164-15,27 26 13 0,17 18 65 16,12 19 100 0,19 13-123-16,11 8 6 0,5-4-186 15,4 0 0 1,-3-8 0-16,-9-13 0 0,-15-13 0 15,-15-13 0-15,-19-14 0 16,-16-12 0-16,-10-8 0 16,-4-6 0-16,-4-2 0 15,0-1 0-15,0 0 0 16,-4 0-389-16,-8-4-500 16,-6-12-129-16,-30-2 57 15,5 6 515-15,-5 3 207 0</inkml:trace>
  <inkml:trace contextRef="#ctx0" brushRef="#br0" timeOffset="107940.96">16388 17484 325 0,'0'0'421'0,"0"0"-206"16,0 0-34-16,0 0-37 15,0 0 17-15,0 0-92 16,0 0 85-16,244 90 24 16,-49-26 154-16,27 3-17 15,7-3 3-15,-7-7-127 16,-17-7-70-16,3 2 113 16,5 1-81-16,-10-4 48 15,-3-5-132-15,-17-1 24 16,-18-9-12-16,-18-3-64 0,-38-8-17 15,-26-3 0-15,-23-7 6 16,-22 0 0-16,3-3-6 16,-7-2 23-16,-8 2-58 15,-18-6 70-15,-4 2 53 16,-4-6-88-16,0 5 0 16,0-2 0-16,0 0 0 15,0-1-47-15,-4-2-318 16,4 0-95-16,0 0-318 15,0 0 105-15,-4 0 32 16,-22 0 96-16,4 0 268 0,2 0 17 16</inkml:trace>
  <inkml:trace contextRef="#ctx0" brushRef="#br0" timeOffset="109157.66">19689 17649 201 0,'0'0'132'16,"0"0"-107"-16,0 0-17 15,0 0-2-15,-117 69 36 16,91-24 29-16,-6 13 15 16,8 11 15-16,5 4 10 15,5 13-7-15,14 0-19 16,0-1-28-16,0-3-13 16,22-8 27-16,9-2-3 15,17-3 37-15,12-10-63 16,7-5 5-16,5-8-47 0,11-5 0 15,8-13-5-15,9-5 5 16,5-7-3-16,-2-3 6 16,6-11 30-16,-1-2-30 15,-7 0 10-15,4-18-8 16,-11-15 10-16,1-8-12 16,-6-16 20-16,-7-6-21 15,-13-23 1-15,-9-23 5 16,-34-30 14-16,-26-25-44 15,-22 15 24-15,-30 27-4 16,-5 40-21-16,-3 36 23 16,-19-6 0-16,-7 9 15 15,-13 7-15-15,-2 15-13 0,3 21-43 16,1 0-96 0,10 28 44-16,5 16-36 0,13 8 10 15,13 9-28-15,8 26-9 16,17-12-43-16,13-15 32 0</inkml:trace>
  <inkml:trace contextRef="#ctx0" brushRef="#br0" timeOffset="109863.25">20283 17935 109 0,'0'0'144'0,"0"0"-74"16,0 0-26-16,0 0-7 16,0 0 23-16,0 0 39 15,0 0 16-15,0-7-21 16,0 7-41-16,0 0-12 0,0 0-17 16,0 0-7-16,0 0-2 15,0 0-8-15,0 0-6 16,0 0 8-16,0 0-9 15,0 0 0-15,0 0 0 16,0 0 0-16,0 0 13 16,0 0-1-16,0-6 25 15,0 4 4-15,0-1 19 16,0-1-35-16,0 4 9 16,0-5 38-16,-4 2-21 15,-14-3 61-15,-4 4-46 16,-2 2 35-16,-17 0-12 15,3 0 46-15,-6 16-36 0,1 2 25 16,-5 14 25-16,10 15 5 16,-2 10 102-16,13-4 9 15,11 14 86-15,16-11-109 16,0-5-54-16,30-4-188 16,23-18 64-16,11 3-64 15,11-15-41-15,11-8 41 16,9-9-97-16,-8 0 45 15,-1 0 12-15,-15-6 40 16,-11 3-118-16,-18-6-78 16,-19 6-142-16,-9 1-174 15,-14-4 21-15,-10-1-67 16,-59-16 90-16,5 1 46 0,-7 5 147 16</inkml:trace>
  <inkml:trace contextRef="#ctx0" brushRef="#br0" timeOffset="111220.84">16785 17365 27 0,'0'0'67'16,"0"0"-14"-1,0 0-18-15,0 0 3 0,0 0 11 16,0 0 18-16,0 0 8 16,0-17 18-16,0 17 18 15,-10 0 17-15,6 0 8 16,-8 11 8-16,-7 5 7 15,-7 11-54-15,-8 20 15 16,-10 17-48-16,-9 15 100 16,-3 14-28-16,0 8-1 15,3-2-3-15,7-10 17 16,10-12 37-16,11-11-126 16,3-27 65-16,12-8-120 15,6-21 34-15,4-4-39 16,0-4 0-16,0-2-83 15,0 0 6-15,0 0-6 16,0 0-39-16,0 0 1 0,0 0 54 16,0 0 60-16,0-2 7 15,0-2 36-15,0 2 2 16,0-1 50-16,0 3 3 16,0-2 33-16,0 2 0 15,0 0 60-15,0-5 30 16,0 5-66-16,0 0-28 15,0 0-58-15,0 0 78 16,0 0-55-16,0 0 30 16,0 0-115-16,0 0 5 0,0 0-10 15,0 0 10 1,0 0-10-16,0 0-12 0,0 0-29 16,0 0-6-16,0-5 46 15,18 2-61-15,8-2 67 16,13 0 45-16,13 0 0 15,5-3-10-15,3 8 5 16,6 0-80-16,-1 0 91 16,-5 0-45-16,1 0-6 15,-5 0 0-15,-8 0 0 16,-13 0-52-16,-9 0 52 16,-16-3-108-16,-2 1 102 15,-8-1 12-15,0-2 34 16,0-3-35-16,0-10 18 15,0-5-23-15,0-15 0 0,0-8-6 16,12-10-112-16,10-7 39 16,-4-2-104-16,-2-2 95 15,3-2-57-15,-7-1 98 16,2 14-31-16,-6-2 73 16,-4 13-27-16,-4 9 32 15,0 8 0-15,0 8 6 16,-8 4-6-16,-10 3 31 15,-2 4-47-15,-7 0 16 16,-3 8 0-16,-6-3-229 16,12 4-70-16,6-1-119 15,18-7-112-15,4-1 19 16,22-3 80-16</inkml:trace>
  <inkml:trace contextRef="#ctx0" brushRef="#br0" timeOffset="112236.33">21534 15059 368 0,'0'0'377'16,"0"0"-295"-16,0 0-37 16,42 127 36-16,-10-47 100 15,3 30 7-15,-1 34 4 16,4 22 27-16,-6 7 69 16,-12-15 49-16,-6-41-48 15,-5-32-24-15,-5-29-69 16,-4-10 55-16,0-2-81 15,10-3 54-15,-10-8-166 0,4-15-6 16,0-7-52 0,-4-6-110-16,4-5-131 0,-4 0-354 15,0 0-134-15,0-36-177 16,0 0 189-16,0-3 411 0</inkml:trace>
  <inkml:trace contextRef="#ctx0" brushRef="#br0" timeOffset="113603">23544 15064 334 0,'0'0'457'16,"0"0"-135"-16,-45 209 96 15,37-98-37-15,8-3 88 0,0-12-252 16,27-29-96-1,-1 7-121-15,8-2-42 0,-8-15-180 16,-4-19-53-16,-10-17-68 16,-12-9-60-16,0-12 55 15,-20-33-20-15,-16-18 27 16,2-11 126-16</inkml:trace>
  <inkml:trace contextRef="#ctx0" brushRef="#br0" timeOffset="114096.73">23495 14894 164 0,'0'0'178'0,"4"-112"7"16,15 58-14-16,11 0-9 16,14 15 15-16,8 11-25 15,9 10 23-15,-1 10-5 16,9 8-52-16,1 0 40 0,5 13-82 16,-7 15 22-16,3 6-95 15,-15 2 13-15,-18 2-9 16,-11-3-7-16,-15 2 0 15,-12 2-4-15,-27 2 4 16,-29 1 0-16,-20 5 57 16,-13-5-53-16,8-5 21 15,11-11 13-15,26-6-30 16,23-7-8-16,11-5 0 16,10 2-63-16,14 3 63 15,25 5 9-15,17 5-5 0,37 8 50 16,1 1-50-1,11 3 5-15,-2 1 16 0,-25 2-25 16,9 7 50 0,-16 5 138-16,-15-1 160 0,-8 1-33 15,-18 0 36-15,-13-1-145 16,-17-7-27-16,-4-3-115 16,-39-3 151-16,-35-5-215 15,-39-8 0-15,-36-13 0 16,-16-10 0-16,12 0 0 15,28-21 0-15,42 3 0 16,17 3 0-16,13-3-221 16,-7-3-475-16,-3-2-138 15,-13-14-90-15,23 6 108 16,5 5 461-16</inkml:trace>
  <inkml:trace contextRef="#ctx0" brushRef="#br0" timeOffset="115088.36">20531 14564 15 0,'0'0'523'15,"0"0"-287"-15,0 0-159 16,195-6-53-16,23 6 193 15,60 0 213-15,42 6-100 16,14 1-36-16,-22 2-105 16,7-4 10-16,-7-1-125 15,-26-4-74-15,-20 0-10 16,-33-2 10-16,-37-21-5 16,-27-8 10-16,-42 0 5 0,-45 5 19 15,-29 3 16 1,-19 10-45-16,-8-1 235 0,-10 5 44 15,-2 2 60-15,-10 7 59 16,-4 0-235-16,0 0-163 16,0 0 0-16,-18 51 0 15,-8 46 0-15,6 57 0 16,2 35 0-16,14 19 0 16,4 8 0-16,26-8 0 15,8 1 0-15,18-6 0 16,-3-19 0-16,3-25 0 15,-14-36 0-15,-7-38 0 0,-13-31 0 16,-14-19 0-16,0-1 0 16,-4-6 0-16,0 3 0 15,-35-13 0-15,-39-5 0 16,-51-12 0-16,-62-1 0 16,-43-14 0-16,-22-17 0 15,-9-6 0-15,9 7 0 16,0 7 0-16,4 8 0 15,27 10 0-15,13 5 0 16,29 0 0-16,42 0 0 16,37 0 0-16,35 0 0 15,21 0 0-15,10-5 0 16,-7-1 0-16,11-6 0 0,10-9 0 16,-2 1 0-1,4-14 0-15,-5-12 0 0,-7-8 0 16,-4-13 0-16,-4-11 0 15,-19-32 0-15,-9-34 0 16,-3-49 0-16,13-20 0 16,16-6 0-16,28 9 0 15,12 19 0-15,0 15 0 16,12 19 0-16,-2 37 0 16,2 39 0-16,-4 26 0 15,-2 20 0-15,2 0 0 16,0 12 0-16,-4 0 0 15,0 17 0-15,2 6 0 16,-6 0 0-16,0 5 0 16,4 25-371-16,4 54-805 0,-4 2-124 15,0-7 440-15</inkml:trace>
  <inkml:trace contextRef="#ctx0" brushRef="#br0" timeOffset="119534.38">16736 14412 66 0,'0'0'291'0,"0"0"-166"15,0 0-49-15,0 0 30 16,0 0 89-16,0 0 24 0,0 0-53 16,0-8-99-1,0 8-54-15,0 0 5 0,0 0-16 16,0 0 37-16,0 0-39 16,0 0 25-16,0 0-19 15,0 0 9-15,0 0-12 16,0 0-1-16,0 0 47 15,0 0 23-15,0 0 46 16,-14 0-41-16,-2 0 59 16,-10 8-65-16,0 2 18 15,-8 1-89-15,3 0 38 16,9-4-34-16,4 0 0 0,10-4-4 16,8-3 12-1,0 0-37-15,8 0 9 0,26 0 11 16,19 0 5-16,17 0 38 15,9 0-34-15,-3 0 21 16,-9 0-4-16,-21 0-21 16,-6 0 0-16,-18 0-25 15,-9 0-4-15,-5 2 21 16,-8 2 8-16,0-4-93 16,0 0 22-16,-4 1-76 15,-19-1 70-15,-11 0 74 16,-8 0 6-16,-2 0-26 15,-9 0 53-15,1 0-27 16,10 0 1-16,7 0 76 16,9-1-73-16,16-3 37 0,10 2 42 15,0 2-56-15,26-3-30 16,23 1-53-16,11-3 53 16,15-2 0-16,-3 1 19 15,3 1-15-15,-15 3-8 16,-8 2 4-16,-17 0 0 15,-9 0 0-15,-4 0 0 16,-14 0-7-16,-2 0 26 16,-6 0-23-16,0 0 8 15,0 0 18-15,0 0-18 16,0 0 19-16,0 0-20 16,0 0 1-16,0 7 8 15,0 13 23-15,0 16 6 0,0 18 35 16,0 18 63-1,4 8-84-15,8 9 0 0,6 5-55 16,8 4 0-16,1 3 27 16,-1 1-22-16,-6 0 24 15,6 1-19-15,-4-3 5 16,-4-1-10-16,-1-1 39 16,-7-3-39-16,2 0 74 15,-4-3-50-15,2-1 27 16,-2-2-3-16,0-11-53 15,6-5 67-15,-6-10-67 16,0-4 111-16,2-5-106 16,-2-2 143-16,-4 6-50 15,0 4 15-15,6 1-79 0,-6 2-34 16,0 1 28-16,4 1 11 16,7-5-73-16,-7-9 68 15,6-4-51-15,2-11 23 16,-2-6-12-16,-6-9 6 15,0-5 0-15,2-8 62 16,-6 3-56-16,0-8 45 16,0 5-39-16,0-5-12 15,0-2 6-15,0 2-6 16,2-5 5-16,-6 0-5 16,0 0 0-16,0 0 0 15,0 0 35-15,0 0 11 16,0 0-52-16,-18-11 6 0,-8-1-34 15,-12 4-75-15,-7-2 75 16,-15 0-62-16,-10 2 40 16,-17-5 50-16,-8 3-95 15,-5 0 52-15,-3-3 65 16,2 8-21-16,11-1 10 16,11 6 56-16,15 0-61 15,11 0-6-15,17-2-27 16,12-4 33-16,10 4-5 15,6-6-12-15,8-2 7 16,0-8 20-16,0-8-10 16,0-2 33-16,0-5-38 15,0-3 5-15,0-5 0 16,0 1 27-16,0-9-21 16,0-6 28-16,0-8-29 0,-4-7-10 15,-6-9 5-15,1-11-34 16,-3-24 34-16,-6-31-11 15,-4-34-55-15,0-13-32 16,2 7 16-16,-2 19-91 16,-1 18 173-16,5 11-16 15,6 27 11-15,4 20 10 16,2 23 58-16,2 12-53 16,0-2 42-16,0-9-52 15,0 2 6-15,0 7-12 0,0 12 38 16,4 8-79-1,0 11 89-15,0 11-53 0,0 5 22 16,0 7-11-16,0 3 0 16,0 0-42-16,0 0 37 15,0 0 10-15,0 0-37 16,0 18 17-16,0 16 10 16,16 19 10-16,10 14 37 15,-4 5 10-15,5 5-9 16,-5-5-43-16,-6-1 33 15,-2 12-66-15,-2 21 82 16,2 37-16-16,2 39 0 16,6 9 70-16,1-9-92 0,-1-21 23 15,-2-28-29 1,-6-25-5-16,-6-21 51 0,0-18-51 16,-8-8 11-16,6 10-5 15,-6 3-12-15,4 2-56 16,-4 1 57-16,0-17-116 15,4 2 77-15,0-15-10 16,0-6-28-16,0-14 77 16,-4-12-100-16,10-3 100 15,-10-7-47-15,0 0 52 16,0-3 5-16,0 0 27 16,0 0-32-16,4 0 0 15,0 5 0-15,0 0 0 16,5 1 41-16,-3-5-9 15,6 7-53-15,-4-3 52 0,10 0-62 16,8-1 31 0,8 3 0-16,15-7 5 0,3 0 5 15,16 0-10-15,7 0 37 16,3 0-68-16,5 0 62 16,4 0-62-16,-1 0 15 15,1 0 16-15,-1 0-94 16,-7-5 37-16,-4 3 51 15,-15-2 6-15,-8 4-35 16,-9 0 35-16,-13 0-5 16,-8 16 10-16,-8-6 109 15,-6-2-5-15,0-1-13 16,-4-4-8-16,-4-3-23 16,0 0 68-16,0 0-127 15,0-15 140-15,0-16-106 0,0-15 63 16,0-8-98-16,-4-10 47 15,-18-11-46-15,-4-10 34 16,-8-19-40-16,-15-34-6 16,-1-34-46-16,-2-9-85 15,7-4 52-15,7 10-122 16,-2 19 48-16,5 0-53 16,-3 7 48-16,-6 11 105 15,6 31 59-15,3 22 19 16,3 21-14-16,2 13 49 0,4-6-54 15,-4-2 30 1,3 5 12-16,11 10-21 0,2 9-21 16,6 10 0-16,4 2 0 15,4-1 5-15,0 3-15 16,0 1 10-16,0-3-32 16,4-1 17-16,0 7 15 15,0 5 31-15,-4 6 16 16,0 0-42-16,0 5 105 15,-4-7 24-15,-22-3-128 16,-16-1-6-16,-21-6 38 16,-9-1-54-16,-15 4 59 15,-10 3-86-15,11 4 10 16,7 3 0-16,15 1 28 16,11 4-149-16,15 0-91 0,12 0-236 15,12 0-86-15,14 9-23 16,0 8 89-16,4 1 253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39:44.398"/>
    </inkml:context>
    <inkml:brush xml:id="br0">
      <inkml:brushProperty name="width" value="0.05292" units="cm"/>
      <inkml:brushProperty name="height" value="0.05292" units="cm"/>
      <inkml:brushProperty name="color" value="#FF0000"/>
    </inkml:brush>
  </inkml:definitions>
  <inkml:trace contextRef="#ctx0" brushRef="#br0">15039 8876 190 0,'0'0'83'0,"0"0"-57"15,0 0-11-15,0 0 53 16,0 0 45-16,0 0 12 16,-19 0 17-16,19 0 22 15,0 0-6-15,0 0-32 16,0 0-14-16,4 0-36 16,3 0 9-16,9 0 7 15,14 0 29-15,22 1 129 16,45 4-33-16,46-1 42 15,48-2-68-15,17 1-28 0,-5 1-84 16,-12 5 5 0,-21-2-51-16,-1 4 60 0,0-4 21 15,-4 1-46-15,-8-3-1 16,-10-1-33-16,-4 2 67 16,-8-4-61-16,-22-2 41 15,-26 3 5-15,-25-3 40 16,-16 3 13-16,-1-3 36 15,-7 0-175-15,-8 3 0 16,-16 0 0-16,-10-3 0 16,-4 2 0-16,0-2 0 15,0 3 0-15,0-3 0 16,0 0 0-16,0 1 0 0,0-1 0 16,0 0 0-1,0 3 0-15,0-3 0 0,0 0 0 16,0 0 0-16,0 0 0 15,0 0 0-15,0 0 0 16,0 0 0-16,0 3 0 16,0-3 0-16,0 0-42 15,-12 0-1189-15,-10-3-373 16,-4-6 774-16</inkml:trace>
  <inkml:trace contextRef="#ctx0" brushRef="#br0" timeOffset="1365.24">14934 8299 10 0,'0'0'32'0,"0"0"-25"15,0 0 2-15,0 0 18 16,0 0 13-16,0 0-9 16,0 0-1-16,-12-49 2 15,12 42-3-15,0 2 2 16,0 2-1-16,0 0 7 15,0 3 5-15,-4 0-1 16,4 0 1-16,0 0 4 0,-6 0-19 16,2 23-17-1,4 11 30-15,-4 7 5 16,4 9-6-16,-4 2-9 0,4-3 9 16,0-6-13-1,0-4-4-15,0-9-13 0,0-4 0 16,0-11-8-16,0-2-1 15,0-8-1-15,0 1-22 16,-4-6-54-16,4 0-28 16,-4 0-8-16,4-36 4 15,0 0-7-15,0-5-50 0</inkml:trace>
  <inkml:trace contextRef="#ctx0" brushRef="#br0" timeOffset="1921.92">14896 8166 139 0,'0'0'74'0,"0"0"-46"0,0 0 10 16,0 0 9-16,0 0 27 15,128-10 2-15,-23 10-1 16,42 0-21-16,63 2 0 16,23-2 3-16,7 0-4 15,-10 0-19-15,-35-10-19 16,-12 5-8-16,-14 2-7 15,-22 3 1-15,-12 0 0 16,-30 0-1-16,-22 0-7 16,-23 0 7-16,-18-2-1 15,7-1 1-15,-5 0 0 16,-2 1 15-16,-11-3 47 0,-5 2 37 16,-12 3 27-16,-6-3 13 15,0 3 22-15,-8-2-51 16,4 2 2-16,-4 0-5 15,0 0 17-15,0 0-18 16,0 0-48-16,0 0-8 16,0 0-42-16,6 0 17 15,2 8-21-15,10 15 17 16,2 10-21-16,6 7 0 16,5 2 4-16,5 5-4 15,-2-9 30-15,0-1-26 16,-7-6 17-16,-9-7-21 15,-6-6 30-15,-8-6-25 16,-4-1 36-16,0-3-32 0,0-1 46 16,0-2-10-16,0 1-40 15,0-2-5-15,0-4 0 16,0 4-9-16,0-4-119 16,0 0-135-16,0 0-231 15,0 1-87-15,0 5 64 16,0-1 226-16</inkml:trace>
  <inkml:trace contextRef="#ctx0" brushRef="#br0" timeOffset="3066.55">13897 9893 253 0,'0'0'174'0,"0"0"-146"16,0 0 30-16,0 0 34 16,0 0 19-16,0 0-30 15,0 0 12-15,12 12 77 16,-6 17 127-16,-2 12 29 15,0 5-82-15,0 8-67 16,0 1-76-16,0-1-12 16,2-9-84-16,-2-8 27 0,-4-11-32 15,4-8 0-15,-4-4 0 16,0-13-41-16,0-1 32 16,0 0-96-16,0 0-95 15,0 0-262-15,-4-10-37 16,-18-27 12-16,4 0 254 15,2 3 34-15</inkml:trace>
  <inkml:trace contextRef="#ctx0" brushRef="#br0" timeOffset="3742.18">13822 9780 238 0,'0'0'141'0,"0"0"-113"16,0 0 16-16,119-8 56 0,-24 5 12 16,36 3-32-16,42 0-22 15,8 0 7-15,-12 0 7 16,-30 0-35-16,-46 0-9 16,-21 0-26-16,-9 0 11 15,5 0-13-15,3 0 15 16,1 0 4-16,-11 0-6 15,-9 0 20-15,-12 0 9 0,-10 0 67 16,-3 0 4 0,-7 0-5-16,-6 0-18 0,-6 0-30 15,-4 0-4-15,2 0-19 16,-6 0 3-16,0 0-16 16,0 0 26-16,0 6-7 15,0 4 3-15,0 3-39 16,4 5 39-16,4 2-46 15,4 6 52-15,6 3 48 16,4 3-8-16,1 7 26 16,3 2-22-16,0 5-4 15,-6-5-33-15,6 2 25 16,-8-6-79-16,-1-7 26 16,1-7-31-16,-10-5 31 15,2-2-5-15,-10-12-20 0,0 1 20 16,0-2-26-1,-4 0 94-15,-18 3 57 0,-19 3-37 16,-15 2-81-16,-13 1-27 16,-9-2-1-16,-9-1-5 15,-3-2 6-15,-3-7-6 16,-2 0 56-16,5 0-50 16,3 0 33-16,-1 0-39 15,7 0 0-15,2 0-5 16,5 0-1-16,9 0 6 15,17 5-62-15,10 1-27 16,20-5-264-16,10 3-139 16,8-4-92-16,0 0-6 15,34-4 79-15,0-11 201 16</inkml:trace>
  <inkml:trace contextRef="#ctx0" brushRef="#br0" timeOffset="4424.51">15689 9746 153 0,'0'0'147'0,"0"0"-69"16,0 0 21-16,0 0 45 15,0 0 54-15,0 0-2 16,0 0-45-16,4 52 125 16,6 0 76-16,2 11 25 15,-2 9-135-15,2 0-18 16,-3-4-85-16,1-9-97 15,-2-13-37-15,0-10 37 16,-4-10-73-16,2-5 67 0,-6-9-36 16,0-4 0-16,0-3-5 15,0-2-84-15,0-3-94 16,0 0-20-16,0 0-124 16,0-10-84-16,0-11-183 15,0-32 95-15,0 3 276 16,0 2 54-16</inkml:trace>
  <inkml:trace contextRef="#ctx0" brushRef="#br0" timeOffset="5479.53">15768 9659 260 0,'0'0'195'16,"0"0"-117"-16,0 0 54 15,0 0-13-15,0 0-36 16,0 0-28-16,173-2 29 16,-80 2 18-16,19 0 7 15,-3 0-4-15,-2 0-44 16,6 0 21-16,-17 0-10 16,13 0 11-16,-4 0-33 15,-7 0 3-15,7 0 4 16,-10 0-37-16,10 2 32 15,-5-2-30-15,3 3-22 16,6 3 0-16,-5-5-4 16,1 3 31-16,-10-4-31 0,1 0 8 15,-9 0-4-15,0 0 19 16,-9 0-15-16,-5 0-4 16,-7 0 0-16,-5 0 3 15,-5 0-3-15,-4 0 0 16,-5-4 0-16,1 3 4 15,0 1 0-15,-5 0-4 16,-3 0 4-16,-6 0-1 16,-8 0 46-16,1 0-26 15,-11 0 63-15,-2 0-36 16,-10 0-25-16,0 0 26 0,-4 0 30 16,0 0 15-1,0 0-15-15,0 0-7 0,0 0-69 16,0 0 78-1,0 0-22-15,0 0 85 0,0 0-7 16,0 0 47-16,0 0-85 16,0 0-51-16,0 0 18 15,0 0-17-15,0 0 409 16,0 0-268-16,0 0-192 16,0 9 0-16,0 6 0 15,0 7 0-15,0 10 0 16,0 2 0-16,0 13 0 15,0 1 0-15,0 8 0 16,4-2 0-16,6-4 0 16,-6 0 0-16,8-11 0 15,-2-7 0-15,-2-6 0 0,0-5 0 16,-4-8 0-16,2-6 0 16,-2-1 0-16,-4-6 0 15,0 1 0-15,0-1 0 16,0 0 0-16,0 0 0 15,0 0 0-15,-4 0 0 16,-6 0 0-16,-6 0 0 16,-6 0 0-16,-4 4 0 15,-4-4 0-15,-15 0 0 16,-1 0 0-16,-17 0 0 16,-9-8 0-16,-11-2 0 0,-21-3 0 15,-35-2 0-15,-26-7 0 16,-13 3 0-16,9 2 0 15,8 6 0-15,26-1 0 16,-4 6 0-16,0-5 0 16,4 1 0-16,0 0 0 15,10 2 0-15,-1-1 0 16,5 8 0-16,16 1 0 16,18 0 0-16,27 0 0 15,8 0 0-15,9 0 0 16,3 0 0-16,10 1 0 15,22 3-204-15,8-4-306 16,4 0-235-16,22 0 31 16,34 0-82-16,-7-4 138 15,-9 0 328-15</inkml:trace>
  <inkml:trace contextRef="#ctx0" brushRef="#br0" timeOffset="8395.27">13987 10320 195 0,'0'0'253'0,"0"0"-134"16,0 0-70-16,0 0 48 15,0 0-3-15,117 5 56 16,18 6-7-16,48-4-27 16,25-7-8-16,-9 0 10 15,-20 0 3-15,-48 0-50 16,-36-2-9-16,-27-3 12 15,-19 5-24-15,-1 0-3 16,-6 0-44-16,-1 0 24 0,-19 0-23 16,-14 0-1-1,-4 0 65-15,-4 0 115 0,0 0 89 16,0 0 51-16,0 0-30 16,-12 0-95-16,-2 0-52 15,2 0-112-15,2 0-6 16,-3 0-28-16,9 0 0 15,-6 5 6-15,6 2 0 16,4 9 62-16,-4 9 18 16,0 12 52-16,4 14-86 15,0 8 0-15,0 13 35 16,0 5 65-16,12-1-152 16,11 1 0-16,-1-7 0 15,4-15 0-15,0-8 0 16,0-11 0-16,-4-13 0 15,-14-10 0-15,1-6 0 0,-9-4 0 16,0-1 0-16,0-2 0 16,0 0 0-16,0 0 0 15,-23 0 0-15,-7 0 0 16,-22 0 0-16,-17-2 0 16,-25-11 0-16,-45-3 0 15,-41-4 0-15,-7 3 0 16,32-2 0-16,38 4 0 15,47 8 0-15,13-2 0 0,1 2 0 16,0-1 0 0,3 4 0-16,23-2 0 0,18 1-13 15,6 2-535-15,6 0-409 16,18-2-58-16,38-8 109 16,-3 1 550-16</inkml:trace>
  <inkml:trace contextRef="#ctx0" brushRef="#br0" timeOffset="9031.51">16541 10431 71 0,'0'0'113'15,"0"0"-63"-15,0 0 16 16,0 0 30-16,0 0 26 16,0 0 13-16,0 0 44 15,83 79 57-15,-71-40 66 16,10 9 48-16,-10 11 1 16,6 11-13-16,0 3-119 15,-6 0-65-15,10-10-92 16,-9-6-57-16,5-11-5 15,-4-10-26-15,-6-13 26 0,0-8 0 16,-4-4-47-16,-4-6-67 16,4-3-19-16,-4-2-102 15,0 0-49-15,0-5-80 16,0-20-99-16,0-9 25 16,0-33 132-16,-4 8 148 15,0-2-17-15</inkml:trace>
  <inkml:trace contextRef="#ctx0" brushRef="#br0" timeOffset="9619.18">16767 10397 196 0,'0'0'161'16,"0"0"-100"-16,0 0 77 0,131 21 59 15,-55-3 37-15,33 0-13 16,34-5 0-16,32-1-54 15,10-8-30-15,-9-4-76 16,-25 0-28-16,-43 0-29 16,-21-9-1-16,-23 2 15 15,-11 1-15-15,3-1 1 16,1-1 23-16,-9 3 52 16,-10 0 73-16,-16 2 140 15,-14 3 49-15,-2 0 61 16,-2 0-76-16,-4 0 13 15,0 0-60-15,0 0-279 16,0 0 0-16,0 13 0 0,4 20 0 16,4 11 0-1,7 15 0-15,1 8 0 0,6 4 0 16,4 7 0-16,8-2 0 16,7-7 0-16,-3-2 0 15,6-11 0-15,-10-10 0 16,-3-11 0-16,-13-8 0 15,-6-14 0-15,-8-3 0 16,-4-10 0-16,0 0 0 16,-16 0 0-16,-21 0 0 15,-13 0 0-15,-16 0 0 16,-17 0 0-16,-26 0 0 16,-34 0 0-16,-34-15 0 0,-14-2 0 15,7 8 0 1,41-1 0-16,53 5 0 0,21 2 0 15,21 0 0-15,0 1 0 16,-1-1 0-16,15 3-440 16,18 0-518-16,16-5-150 15,0 0 154-15,0-3 547 0</inkml:trace>
  <inkml:trace contextRef="#ctx0" brushRef="#br0" timeOffset="15029.36">13679 11519 29 0,'0'0'222'15,"0"0"-118"-15,0 0-34 16,0 0 31-16,0 0 45 0,0 0 44 15,0 0-36 1,0 0-21-16,0 0 0 0,0 0 22 16,0 0 42-16,0 4 0 15,-12 5-71-15,-10 7 5 16,-8 9-98-16,-5 9-29 16,-5 9 72-16,6 9-1 15,4 7 80-15,8 5 7 16,9 7 21-16,13 7-47 15,0 0 44-15,27-1-131 16,11-8-11-16,10-7 7 16,9-11 6-16,-5-7-51 15,4-8 5-15,-9-10 23 16,-3-7-28-16,-10-8 57 16,-4-4-57-16,-3-3 11 0,-9-4 23 15,-10 0-29 1,0 0 18-16,-2 0-12 0,-6 0-16 15,0 0 5-15,0 0 0 16,0 0-119-16,0 0-27 16,0 0-83-16,-6-11-133 15,-6 0 0-15,-2 2 157 16,-2-6 141-16,-3 4 38 16,-3 1 26-16,6 0 22 15,-2 4 121-15,6-1 55 16,2 2 101-16,6 5 25 15,4 0-11-15,0 0-25 16,0 0-122-16,0 0 13 0,0 0-109 16,0 10 11-1,0 11-75-15,0 2 70 0,0 5-76 16,0-2 0-16,0-1 0 16,-4-7 0-16,0 2 0 15,0-6 0-15,0-2 0 16,-2-6 0-16,6-4 0 15,0-2 0-15,0 3 0 16,0-3 0-16,0 0 0 16,14 0 0-16,12 0 0 15,4-5 0-15,0-7 0 16,1 3 0-16,-9-7 0 16,0 9 0-16,-14-1 0 15,-4 5 0-15,0 0 0 0,-4 0 0 16,0-2 0-16,0 1 0 15,-4-10 0-15,-8 3-13 16,-2-2-85-16,2 0-82 16,2 4-55-16,2 5-156 15,4-1-210-15,4 5-1 16,0 0-94-16,0 0 160 16,30 0 193-16,-4 0 183 15,0 13-40-15</inkml:trace>
  <inkml:trace contextRef="#ctx0" brushRef="#br0" timeOffset="26446.11">13667 15829 5 0,'0'0'37'16,"0"0"-17"-1,0 0-5-15,0 0-2 0,0 0 7 16,0 0 4-16,-74 8-2 16,65-3-2-16,-1-2 4 15,2-1-3-15,0 4-3 16,0-4-1-16,2 1 0 16,-2-2 2-16,4-1 6 15,0 4 12-15,-6-2 9 16,6 1 0-16,4-3 0 15,0 0 9-15,0 0-5 16,0 0-1-16,0 0 10 16,0 0 11-16,14 0-34 0,12 0 16 15,4 0 11 1,13 0-1-16,5 0-9 0,8 0-28 16,5 0 19-16,9 0-26 15,-1 0 22-15,5-3-17 16,1 1 17-16,1-2-22 15,3 4 10-15,-4 0-8 16,-7-1-17-16,7 1-3 16,-7-3 20-16,2 1-23 15,-1-1 6-15,1 0-3 16,-1 1 2-16,-3 2 38 16,-1 0 4-16,-1 0-6 0,3 0-4 15,1 0-32 1,-1 0 1-16,-3 0 12 0,1 0-30 15,-5 0 12-15,2 0 3 16,-5 0 0-16,-7 0 3 16,3 0-3-16,-5 0 0 15,4 0-3-15,-3 0 19 16,1 0-9-16,-2 0-4 16,5 0 31-16,-1 0-14 15,4 0 40-15,5 0-31 16,3 5-5-16,3-2-21 15,1-3 0-15,3 0 24 16,-3 0-23-16,7 0-8 16,-1 0 8-16,-5 0 9 15,1 0-10-15,-1 0 1 0,-5 0 19 16,3 0-19 0,-7 0-1-16,4 0 24 0,3 0-34 15,1 0 14-15,7 0-14 16,-7 0-6-16,7-3 13 15,-1 0-7-15,-5 1 7 16,-1-1 0-16,-5 1 0 16,-7-1 44-16,5 3-41 15,-1 0 53-15,-4 0-33 16,9 0 63-16,1 0-59 16,-1 0-5-16,-1 0-22 15,3 0 4-15,-7 0-8 16,-4 0 12-16,5 0-12 15,-5-5 8-15,-3 2-8 16,3-2 29-16,-4 0-29 0,-3-3 4 16,-3 1 0-1,2-1 0-15,5 3 0 0,-5-3-25 16,-2 0 7-16,-1 6 14 16,-7-3-4-16,-2 2 1 15,-10-2 7-15,-9 2 0 16,-9 3 0-16,-2 0 0 15,-6 0 37-15,0 0 21 16,0 0 85-16,0 0-66 16,0 0 51-16,0 0-85 15,0 0 11-15,0 0-54 16,0 0 30-16,0 0 53 16,0 0 25-16,0 6 119 0,0 10-80 15,0 6 31-15,0 4-138 16,8 6 33-16,-4 5-68 15,4 2-5 1,-2 7 6-16,-2 9 0 0,0 11 50 16,-4-1-50-16,4 12 138 15,-4 4-81-15,4 0 46 16,4-2-103-16,-2 1 52 16,2 2-58-16,0-6 0 15,-4 2 0-15,2-6 6 16,-2-4 29-16,-4 2-1 15,0-6 53-15,0-3-81 0,0-4 53 16,0-4-59-16,4 2 0 16,0 3 0-16,0-2 0 15,10 1 0-15,-1 2 0 16,1-3 0-16,2 1 0 16,2-4 0-16,-2-1 0 15,6-3 0-15,0-2 0 16,0-1 0-16,1-2 0 15,-3-10 0-15,2-6 0 16,-4-5-65-16,-6-5 59 16,2-7 6-16,-6-4-5 15,-8-2 10-15,0-5 36 16,0 0-11-16,0 0-30 0,0 0 0 16,-8 0 0-1,-10-5-13-15,-4-2-33 0,-4-4-29 16,-9 3-117-16,-7-5 158 15,-6 11-18-15,-5-10 52 16,-3 6-11-16,-4 3-29 16,-1 1 40-16,-5-4-6 15,-3 0-29-15,-1 2 35 16,-3-1-5-16,-1-3-99 16,-5 8 48-16,1-6-23 15,-9 0 73-15,-4 0-39 16,-3 6 45-16,-3 0 0 15,-2 0 0-15,-1 0 85 16,-5 0-35-16,0 0-16 16,-1 0-22-16,1 0-12 0,0 0 5 15,-4 0 1-15,5 3 109 16,1 0-109-16,2 3 22 16,-8-5-22-16,-7-1-12 15,-27 0-22-15,-27 0 22 16,1 0 6-16,26 5 0 15,35-5 0-15,37 0 6 16,7 0 28-16,-11 0-34 16,-12 0 0-16,-11 0-52 15,-21 0 18-15,-14 0 11 16,-24 0 17-16,14 0 1 16,30 0-1-16,31 0-40 15,25 0 46-15,-3 0-57 16,3-5 63-16,-9-5-12 0,10 2-50 15,3-1 17-15,7 3-34 16,-2-2 73-16,-1 4 0 16,-7 4-12-16,-1 0-33 15,-7 0 79-15,-3 0-34 16,7 0 6-16,8 0 78 16,9 0-84-16,13-11 11 15,4 4-11-15,8-3-5 16,2-3-35-16,2 3 80 15,6 2-40-15,0-2 11 16,-3 7 12-16,7 0-12 0,-4-4 11 16,4 2-16-1,-6 1 62-15,6 0-17 0,0-4-51 16,-4-2 35-16,2 2-35 16,-2-7 5-16,4 4 30 15,0 4-24-15,-4-6-11 16,2 8 6-16,-2-5 103 15,0 2-97-15,-6-2 120 16,6 2-126-16,-4-2 75 16,-3 5-34-16,-3-8-1 15,10 3-40-15,-4-3-12 16,-2-3 6-16,10-7-6 16,-4-5 0-16,4-12 6 15,-6-7-46-15,6-4 110 16,-4-10-70-16,4-14 65 0,-6-4-72 15,2-11 26 1,0-20-13-16,-14-32 0 0,-5-27 0 16,-7-2-53-16,4 27-75 15,4 37 41-15,4 37-154 16,3 15 36-16,3-4-173 16,-2 7-3-16,6 0-12 15,6 20-20-15,6 11-82 16,0 13 76-16,0 8 47 15,0 6 151-15,0 12 32 0</inkml:trace>
  <inkml:trace contextRef="#ctx0" brushRef="#br0" timeOffset="38455.18">14994 17618 84 0,'0'0'121'0,"0"0"-95"16,0 0-26-16,0 0 1 15,0 0-1-15,0 0 18 16,63-8 3-16,-51 8 2 15,6 0 0-15,-2 0 6 16,6 0 11-16,4 0 0 16,1 0-6-16,7 0 1 15,0 0-4-15,2 0 3 16,7 0-7-16,-3 0 19 16,6 0 0-16,3 0 17 15,3 0 5-15,4 0 4 0,1 0-32 16,-1 0-24-16,4 0-15 15,1 0 1-15,-5 0 5 16,1 0-7-16,-1 0 0 16,0 0 0-16,1 0 1 15,-5 0-1-15,1 0 0 16,3 0 3-16,-4 0-2 16,1 0 25-16,3 0-26 15,-8 0 11-15,9 0-11 16,-5 0 20-16,-5-5-2 15,5 3 17-15,-4-1-6 16,1-2-27-16,-3 2 1 16,6-2 7-16,-3 5-10 15,-1 0 1-15,2-5-2 16,-1 5 4-16,-1 0-16 0,0-3 11 16,-1 3 2-16,1-2 5 15,-4-1-2-15,3 1-6 16,-3-1 5-16,-6 3-4 15,2-3 4-15,-1 3-4 16,-5-2 4-16,-4 2 21 16,6 0 11-16,-5-5-32 15,3 5 13-15,-4-5-13 16,0 2 0-16,0 3 15 16,-7 0-34-16,3-2 18 15,4 2-1-15,-4 0 0 16,0 0 0-16,-3 0 2 15,3 0-2-15,-10 0 16 0,6 0-15 16,-8 0-2-16,-2 0 2 16,-4 0-2-16,-4 0 2 15,2 0-1-15,-6 0 12 16,0 0 22-16,0 0 33 16,0 0-16-16,0 0 50 15,0 0-41-15,0 0 20 16,0 0-51-16,0 0 23 15,0 0-49-15,0 0 21 16,0 0-21-16,0 0 17 16,0 0 7-16,0 0-23 15,0 0-4-15,0 0 0 0,0 0 6 16,0 0-2-16,0 0-4 16,0 0 0-16,0 0 0 15,0 0 0-15,0 0 3 16,0 0 24-16,0 0-24 15,0 0 14-15,0 0-17 16,0 0 36-16,0-6-32 16,0 1 30-16,0 3 0 15,0 2-31-15,0 0-3 16,0 0 23-16,0 0-27 16,0 0 8-16,0 0-8 15,0-7-7-15,0-2 7 16,0 4 8-16,4-8-4 0,0 6 0 15,0-4 4 1,0-1 15-16,0-4-19 0,2 3 0 16,-2-5 0-16,5 4-8 15,-5-4 8-15,4 0 0 16,-2 2 4-16,2-1-4 16,0 0 0-16,-4-1 11 15,2-2-18-15,-2-3 14 16,-4 2 4-16,4-1-7 15,0-5-8-15,-4 8 4 16,4-2 0-16,-4 3 0 16,0-2 4-16,0 2-11 15,0 0 37-15,0-5-60 16,0 5 52-16,0-8-25 0,0 1 3 16,0-1-4-16,0 0 0 15,0 6-19-15,0-1 23 16,0 3-41-16,0 3 37 15,-4-1-26-15,0 4 26 16,0 0-19-16,-6 0 23 16,6 3 0-16,0-2-39 15,0 3 8-15,0 4 11 16,4-4 20-16,-4 5-10 16,4 0-17-16,0 1 10 15,0 2 14-15,-6-2-24 16,6 2 27-16,0 0-3 15,-4 0-23-15,4-4 26 0,0 4-30 16,-4 0 24 0,4-1 12-16,-4-2-23 0,4 3 5 15,-4 0 9-15,-1 0-15 16,1 0-14-16,-6 0 14 16,2 0 0-16,0 0 15 15,-6 0-22-15,2 0 25 16,-2 0 0-16,-2 0-3 15,2 4 3-15,-8 2 0 16,1-4 0-16,-1 1-20 16,-4-3-6-16,-4 3-26 15,-6-1 50-15,5-2-40 16,-7 3 40-16,4-3-38 0,0 0 40 16,-3 3 0-1,7-3 0-15,0 4 18 0,4-4-16 16,4 0-4-16,2 3 4 15,-3 2 5-15,1-2-5 16,4 2 4-16,-8-2-1 16,6-3 4-16,-10 0 16 15,-7 0 16-15,3 0 18 16,-4 0-28-16,-2 0 56 16,1-5-49-16,5-1 17 15,-2 1-51-15,6 2 26 16,3 3-30-16,7 0 3 0,-2-4-3 15,4 4 0 1,2-3-3-16,-2 0 30 16,6 3-44-16,-6 0 37 0,-1-2-33 15,7 2 33-15,-6 0-23 16,2-3 3-16,-6 3 0 16,0-5 0-1,-4 3 3-15,-5-3-23 0,1-1 23 16,-4 6-6-16,-6-5-14 15,1 2 14-15,-5 3-1 16,2-3 4-16,-2 3-3 16,1 0-11-16,7-1 8 15,2 1 12-15,4 0-12 16,-1 0 12-16,5 0-12 16,0 0 9-16,0-4-6 0,0 4 3 15,3-1 0-15,-7 1-4 16,0 0 8-16,-4 0-24 15,-4-6 23-15,-7 3-6 16,-7 1 0-16,-9 0-15 16,1-2-20-16,-15 4-16 15,-3-1-10-15,1-3-13 16,-1 3 24-16,-1-5-16 16,5 6 65-16,13-2-3 15,1 2 7-15,12-4 0 16,9 4 0-16,9 0 0 15,4 0 0-15,12-1-2 16,2 1 2-16,8-4-13 0,4 4 4 16,0 0 9-16,0 0-31 15,0 0 29-15,0 0-15 16,0 0 15-16,0 0 0 16,0 0 2-16,0 0 9 15,0 0-5-15,0 0 33 16,0 0-11-16,-4 0 16 15,4 0-40-15,0 0 1 16,-6 0-3-16,6 0-3 16,-8 0-12-16,0 0-25 15,-3 0 38-15,-1 0-3 16,4 4 3-16,-2-3 4 16,2 3 16-16,4-2-16 0,4-2 18 15,0 6 9 1,0-6-27-16,0 0 12 0,0 1-12 15,0 4 11-15,0 3-13 16,4 7 24-16,4 14-21 16,-2 2 82-16,2 10-35 15,0 11 27-15,-4 1-21 16,7 7-18-16,1-6 20 16,-4 1-55-16,2-9 44 15,-6-5-47-15,0-7 34 16,0-7-34-16,-4-4 37 15,0 0-29-15,0-5 18 16,0 0 19-16,0 4-37 16,0 1 85-16,0 0-88 0,0 0 49 15,0 4-50-15,0-4 30 16,0-5-34-16,0 4 4 16,0-8 0-16,0-1 0 15,0-5 13-15,0-1 8 16,0-4-21-16,0-3 0 15,0 0-8-15,0 3 31 16,0-1-27-16,0 3 45 16,0 3 33-16,0-5 19 15,0 4-38-15,0-1 50 16,0-4-105-16,0 3 52 16,0-5-56-16,0 0 0 15,0 0-154-15,0 0-81 16,0 0-103-16,0 0-179 15,0 0 33-15,-4-13 25 0,-4 3 237 16,-10-5 5-16</inkml:trace>
  <inkml:trace contextRef="#ctx0" brushRef="#br0" timeOffset="40393.83">2082 17021 21 0,'0'0'47'15,"0"0"94"-15,0 0-103 16,0 0-6-16,0 0 8 15,0 0 16-15,0 0-3 16,-30-28 0-16,22 20 18 16,-10 0 17-16,-4 6 8 0,2 2-21 15,-6 0-39-15,-11 7-21 16,3 16-12-16,-4 11-3 16,4 7 0-16,3 5-6 15,5-1 5-15,12 0 2 16,6-7-2-16,8-8-8 15,0-1-1-15,22-13-4 16,8-9 2-16,9-7 6 16,5 0 5-16,-6-6 1 15,1-11 0-15,-3-12 7 16,-10-6 0-16,-6-3 14 16,-2-3-11-16,-6-5 6 0,-6-3-4 15,-2-5-2-15,-4-3-1 16,0 1-8-16,-4-1 2 15,-10 2-3-15,-2 0 0 16,-2 6-21-16,0 8 19 16,2 12-10-16,6 8 12 15,2 13 1-15,0 5 10 16,8 3-4-16,0 8-7 16,0 25-14-16,0 19 5 15,16 11 9-15,2 10 0 16,4-1 13-16,4-4 5 15,0-6 15-15,-10-13-11 16,7-11-21-16,-5-10 9 16,-6-5-10-16,2-15 0 0,-6 2-63 15,0-10-111-15,6 0-21 16,-2 0 37-16,2-18 17 16,-10-2-26-16</inkml:trace>
  <inkml:trace contextRef="#ctx0" brushRef="#br0" timeOffset="40589.56">2314 16834 22 0,'0'0'344'16,"0"0"-192"-16,0 0-99 16,0 0-33-16,0 0 20 15,0 0 11-15,30 115-28 0,-10-76-18 16,7 0-5-16,-5-8 0 15,-4-4-50-15,-2-9-84 16,-2-11-20-16,-10-4-16 16</inkml:trace>
  <inkml:trace contextRef="#ctx0" brushRef="#br0" timeOffset="40746.47">2240 16593 39 0,'0'0'280'16,"0"0"-177"-16,0 0-103 16,0 0-15-16,0 0-2 15,0 0-26-15,0 0-33 16,12 29-95-16</inkml:trace>
  <inkml:trace contextRef="#ctx0" brushRef="#br0" timeOffset="41227.47">2735 16663 55 0,'0'0'245'0,"0"0"-124"15,0 0-86-15,0 0-26 16,0 0-9-16,0 0 3 0,-113 63 0 15,91-40-3-15,4 0-1 16,6-5 1-16,2-4 0 16,10-5-5-16,0-3 5 15,0-6-3-15,0 3-5 16,14-3 3-16,8 0 1 16,8 0 2-16,5 0-2 15,-1-3 4-15,0 0 0 16,2 0 1-16,-6 3-1 15,-3 0 0-15,-1 14 1 16,-6 4 4-16,2 5 5 16,-8 0-6-16,-6 2 5 0,-4-5 0 15,-4 6 6 1,-4 0 4-16,-22-1 14 0,-12 1-11 16,-7-3 0-1,-3 0 5-15,2-10 6 0,-2-3 21 16,13-10-24-16,-1 0-20 15,20 0-10-15,8 0-48 16,8-15-42-16,0-1-43 16,46-20-2-16,7 6-24 15</inkml:trace>
  <inkml:trace contextRef="#ctx0" brushRef="#br0" timeOffset="41544.78">3438 16519 78 0,'0'0'302'0,"0"0"-228"16,0 0-56-16,0 0-2 15,-143 28 50-15,103 3 44 16,1 2-38-16,-5 7-11 15,10 6 8-15,-4 6 0 16,11-3 17-16,9-6-26 16,14-7-38-16,4-5-22 15,8-13-3-15,29-8-36 0,13-10-31 16,16 0-46 0,-1-7-40-16,5-14-21 0,13-18 12 15,-15 11 21-15,-15 0-55 16</inkml:trace>
  <inkml:trace contextRef="#ctx0" brushRef="#br0" timeOffset="41954.55">3788 16537 122 0,'0'0'346'0,"0"0"-235"15,0 0-77-15,0 0 16 16,-112 0 46-16,77 23 31 0,-3 5-30 15,4 6-64 1,-2 4 49-16,5-1-19 0,9-2-18 16,10-15-43-16,4-2-4 15,8-6-28-15,4-4-18 16,22-5-15-16,4-3-35 16,9 0 35-16,1-6 11 15,2-11 35-15,-7-4-3 16,-5 4 20-16,-4-5-1 15,-8 8-1-15,-4 4 2 16,-6 4 0-16,-8 4 1 16,4-2 14-16,-4 4 54 15,0 0-10-15,0 0-10 16,0 0-39-16,0 0-5 16,4 4-5-16,4 10-2 0,10 8 2 15,-3-3-2-15,5 4-19 16,-2-4-158-16,0-4-26 15,12-15 13-15,-14 0 21 16,2 0-15-16</inkml:trace>
  <inkml:trace contextRef="#ctx0" brushRef="#br0" timeOffset="42293.79">3949 16527 146 0,'0'0'187'0,"0"0"-98"15,0 0-8-15,0 0-23 0,0 0-12 16,0 0-15-16,0 0-7 16,41 56 37-16,-11-28-26 15,-4 0-12-15,4 1-22 16,-3-5 0-16,-15-2 4 16,2-4-5-16,-14-6 0 15,0-1-39-15,0-2 15 16,-6-3-8-16,-6-4 15 15,-7-2 5-15,3 0 12 16,-2-10 1-16,-4-14 10 16,2 0 15-16,6-7-16 15,6-1 0-15,8-3-10 16,0 2-1-16,0 0-19 0,12 2-21 16,14 5-34-16,26 13-36 15,-7 6-3-15,-3 4-48 0</inkml:trace>
  <inkml:trace contextRef="#ctx0" brushRef="#br0" timeOffset="42796.25">4606 16373 283 0,'0'0'380'16,"0"0"-283"-16,0 0-60 15,0 0 24-15,0 0 16 0,0 0-7 16,-127 56-52 0,97-10 6-16,0 12-10 0,-5 2 35 15,13-8-8-15,10-10-26 16,6-8-15-16,6-11-13 16,10-11 9-16,10-6-7 15,13-6 11-15,1 0-65 16,0-13 36-16,0-15 24 15,-7-2 5-15,-1-4 0 16,-4-9 14-16,-14 2-12 16,2-5 11-16,-10-6 3 15,0 3-16-15,-18-4 8 16,-8 1 7-16,4-2-30 16,-5 4 7-16,7 0 8 0,-2 17-2 15,4 7 2-15,10 11 0 16,4 8 2-16,4 7 41 15,0 5-43-15,4 30 0 16,18 22 34-16,12 9 78 16,1 11-59-16,9 5-9 15,-6-10-29-15,0-2-15 16,-1-6 0-16,-11-13-59 16,-6-7-131-16,-10-12-76 15,-10 9 4-15,-26-13 9 16,-4-2 80-16</inkml:trace>
  <inkml:trace contextRef="#ctx0" brushRef="#br0" timeOffset="43974.54">2582 17677 22 0,'0'0'317'16,"0"0"-217"-16,0 0-64 16,0 0-13-16,0 0 17 15,0 0 43-15,0 0-20 16,60 59-33-16,-33-36-23 16,-1-8 3-16,0 9 12 15,-4-4 7-15,-10 0-6 16,-2-2 20-16,-6-6 11 15,-4-4-14-15,0 1-3 0,0-4-26 16,0-5 19-16,0 0 13 16,0 0 79-16,0-5 35 15,-4-13 12-15,-10-8-117 16,-2-5-31-16,2-5-21 16,2 3-3-16,-2-8-20 15,10 5-24-15,0-2 24 16,4 2-28-16,0 0 4 15,4 6-41-15,18 3-29 16,0 9-131-16,16 16-158 16,-3 2 190-16,-5 0-12 0</inkml:trace>
  <inkml:trace contextRef="#ctx0" brushRef="#br0" timeOffset="44328.35">3029 17610 124 0,'0'0'325'16,"0"0"-236"-16,0 0-60 16,0 0 7-16,0 0-17 15,0 0-19-15,0 0-15 16,52-56-5-16,-37 38 12 16,-7-5 5-16,-4 2 3 15,-4 3 0-15,0 5 11 16,0-5-4-16,-8 9 6 15,-3-2 3-15,-1 8 6 0,4 3 12 16,-2 0-34-16,2 14 16 16,-4 8 0-16,2 12 43 15,6 7 6-15,4-3 11 16,0 3-35-16,4-13-21 16,22-4-10-16,0-14 1 15,9-8-11-15,9-2-36 16,-6-2-65-16,7-16-106 15,3-18 12-15,-10 5 22 16,-12-5-6-16</inkml:trace>
  <inkml:trace contextRef="#ctx0" brushRef="#br0" timeOffset="44584">3371 17301 182 0,'0'0'145'15,"0"0"-73"-15,0 0 7 16,0 0 15-16,0 0-2 15,0 0-31-15,0 0 70 16,33 35-26-16,-13-5-9 16,2 1-51-16,0 6-20 15,-10-7-20-15,-2 1-5 16,-10-1-54-16,0 4-122 16,0-1-43-16,-22-5 14 15,-4-4 35-15,0-12 90 16,-4-12-28-16,-5 0 64 15,9-23-4-15,0-18 21 0,0-8 26 16</inkml:trace>
  <inkml:trace contextRef="#ctx0" brushRef="#br0" timeOffset="44690.19">3371 17301 30 0,'-151'24'52'0,"147"-65"20"0,0 3-15 16,0 8-13-16,-2 3 2 16,6 5 5-16,0 3-24 15,0 7-20-15,0 2-7 16,10 8-43-16,2 2-42 15,3 0-143-15</inkml:trace>
  <inkml:trace contextRef="#ctx0" brushRef="#br0" timeOffset="45092.82">3702 17301 35 0,'0'0'255'15,"0"0"-197"-15,0 0-46 16,0 0-6-16,0 0-6 16,0 0 10-16,0 0-5 15,82-89-1-15,-72 71 4 16,-10 7 8-16,0-5 10 16,0 8-4-16,0-7 14 15,-14 10 12-15,6 2-4 16,0 3-30-16,-2 0 3 15,-2 6-11-15,-2 19-6 16,-8 14 25-16,2 4 38 16,6 6 38-16,1 0 22 0,9-8 3 15,4-6-76 1,0-7-9-16,13 0 22 0,9-7-15 16,8-6-33-16,4-5-15 15,0 1 0-15,11-11 0 16,-7 0-44-16,6-7-36 15,1-9-60-15,-3-13-127 16,2-6 24-16,-10 4 23 16,-7 2 16-16</inkml:trace>
  <inkml:trace contextRef="#ctx0" brushRef="#br0" timeOffset="45394.18">4246 17085 10 0,'0'0'266'0,"0"0"-101"16,0 0-105-16,0 0 14 16,0 0 28-16,0 0 13 15,0 0-34-15,-61-23-32 16,43 41-19-16,-4 10 19 16,0 3 40-16,6 5 20 15,8 0-13-15,8 2-36 16,0-3 6-16,0-6-63 15,20-6 23-15,10-12-24 16,0-4 11-16,6-7-13 0,3 0 0 16,1 0-3-1,-6-11-139-15,0-7-23 0,5 0-89 16,-9-5-18-16,2-18 14 16,-2 9 90-16</inkml:trace>
  <inkml:trace contextRef="#ctx0" brushRef="#br0" timeOffset="45611.94">4453 16782 318 0,'0'0'217'16,"0"0"-64"-16,0 0 17 16,0 0-31-16,0 0-13 15,0 0 59-15,18 121-54 16,8-70-45-16,4 0-36 0,1 1-50 15,3-6 0-15,-4-7-131 16,-4-6-133-16,-4-10-96 16,-13-5 13-16,-3-5 150 15,-6-8-11-15</inkml:trace>
  <inkml:trace contextRef="#ctx0" brushRef="#br0" timeOffset="45777.35">4374 17142 39 0,'0'0'297'0,"0"0"-19"16,0 0-158-16,0 0 66 16,0 0-32-16,0 0-71 15,0 0-38-15,97-107-45 0,-36 70-19 16,-1 3-130-16,-4-1-143 16,-11 14-28-16,-19 0 104 0</inkml:trace>
  <inkml:trace contextRef="#ctx0" brushRef="#br0" timeOffset="46282.55">4960 16285 352 0,'0'0'211'15,"0"0"-119"-15,0 0 65 16,0 0-20-16,0 0-57 15,135-59-52-15,-52 34-4 16,10-9-23-16,-7 4 7 16,-3-1-6-16,-11 6-4 15,-15 3 2-15,-13 10-46 16,-18 6-120-16,-10 6-106 16,-16 26 83-16,0 11 24 15,-4 7-20-15</inkml:trace>
  <inkml:trace contextRef="#ctx0" brushRef="#br0" timeOffset="46567.01">5414 17229 110 0,'0'0'373'0,"0"0"0"16,0 0-219-16,0 0 160 15,0 0 172-15,0 0 159 16,0 0-360-16,42-87-160 16,18 48-51-16,19-7-19 15,3 0 43-15,1 2-98 0,0 0 71 16,-9 12-66 0,-17 9-10-16,-15 6-33 15,-20 11-295-15,-8 6-206 0,-14 0-71 16,-6 19 51-16,-14 4 49 15,-6 0 216-15</inkml:trace>
  <inkml:trace contextRef="#ctx0" brushRef="#br0" timeOffset="47412.18">5335 15981 105 0,'0'0'406'16,"0"0"-29"-16,0 0-170 15,0 0 207-15,0 0 119 16,0 0-65-16,0 0-196 15,-8-16-179-15,54 14 42 16,25-9-20-16,1 4 29 16,11-6-88-16,-9 3-50 15,-9 2 33-15,-17 5-27 16,-14 1 10-16,-11 2-22 0,-15 0-5 16,-8 0 5-1,0 13 84-15,-12 13 106 0,-19 2 47 16,-3 5-51-16,-2 3-186 15,2-5 0-15,3-3 0 16,1-6 0-16,12-3 0 16,6-7 0-16,4-2 0 15,8-6 0-15,0-4 0 16,0 0-117-16,0 0-570 16,8 0-547-16,30 0 258 15,-3-4 297-15,1-9 359 0</inkml:trace>
  <inkml:trace contextRef="#ctx0" brushRef="#br0" timeOffset="49117.52">5899 16733 44 0,'0'0'434'16,"0"0"-8"-16,0 0-128 0,0 0 114 15,0 0 218-15,0 0 33 16,0 0-188-16,-38 0-282 16,64 0-43-16,12 0-29 15,7 0 18-15,-3 0-28 16,2 0-111-16,-6 0 0 15,-7 8 0-15,-1 13 0 16,-8 7 0-16,-14 9 0 16,-2 4 0-16,-6-1 0 15,0 1 0-15,-18-2 0 16,-4-6 0-16,0-8 0 0,6-1 0 16,-3-4 0-1,3-7 0-15,6-6 0 0,6-1 0 16,0-4 0-16,4 1 0 15,0-3 0-15,0 0 0 16,0 0-337-16,8 0-635 16,14 0-92-16,13 0 135 15,-1-11 507-15,2 1 165 0</inkml:trace>
  <inkml:trace contextRef="#ctx0" brushRef="#br0" timeOffset="60485.37">13458 15886 85 0,'0'0'53'16,"0"0"-36"-16,0 0-2 16,0 0 10-16,0 0 0 15,0 0-5-15,-113 8-1 16,113-8 1-16,0 2 5 15,0-2 23-15,0 0 28 0,0 0-6 16,0 0-11-16,14 8 18 16,6 2-19-16,12 5-9 15,7-4-13-15,9-1-23 16,8 0 3-16,5-7-16 16,-1-1 11-16,1-2-11 15,-5 0 1-15,-12 0 0 16,-14 0-1-16,-17 0 0 15,-13 0 1-15,0 0-2 16,-39 0-6-16,-13 0-29 0,-17 0-17 16,-1 3 19-16,-5 1 17 15,11 5 12-15,8-9 5 16,13 5-1-16,11-2 0 16,20-3-4-16,8 0-6 15,4 2-46-15,8 1 15 16,26 2 6-16,7 3 23 15,5 2 7-15,2 0-2 16,1-5 4-16,-1-1 3 16,-2-4 1-16,-2 0 0 15,-9 0 16-15,-5 0 3 16,-8-4 3-16,-14-4-9 16,-8 1 3-16,-8 3-16 0,-30 0-5 15,-15 4-58 1,-3 0-36-16,-4 0 37 0,3 0 27 15,9 0 14-15,8 0-4 16,5 0-8-16,9-2 18 16,10-6-28-16,6 0-4 15,10 3-9-15</inkml:trace>
  <inkml:trace contextRef="#ctx0" brushRef="#br0" timeOffset="62222.83">13740 15983 17 0,'0'0'46'0,"0"0"-26"16,0 0 0-16,0 0 9 16,0 0 9-16,0 0-10 15,0 0-7-15,-35-15-9 16,35 10 4-16,0 5-3 0,0-3 0 16,0 3-4-16,0-2-4 15,0 2-1-15,4 0-3 16,-4 0-1-16,0 0 0 15,0 0-1-15,4 0-6 16,-4 0-11-16,6 0-20 16,-6 0-70-16</inkml:trace>
  <inkml:trace contextRef="#ctx0" brushRef="#br0" timeOffset="63076.06">14952 16926 69 0,'0'0'110'0,"0"0"-68"16,0 0-2-16,0 0 6 15,0 0 42-15,0 0 22 16,0 0 8-16,42-41-2 16,-28 41 3-16,2 15-8 15,3 8-6-15,-1 13-24 16,-10 10-5-16,-4 7 28 0,-4 10-28 15,0 4 9 1,0-6-32-16,0 3 15 0,0-12-48 16,-4-2 4-16,0-14-24 15,0-3 3-15,0-17-3 16,-2 2 3-16,6-12-6 16,-4-1-15-16,4-5-29 15,0 0-118-15,0 0-63 16,0-9-44-16,0-11 10 15,0-24-2-15,0 3 118 16,0-3-57-16</inkml:trace>
  <inkml:trace contextRef="#ctx0" brushRef="#br0" timeOffset="63979.2">14986 16808 279 0,'0'0'273'16,"0"0"-200"-16,0 0-73 15,0 0-4-15,0 0 4 16,0 0 67-16,0 0-6 16,147 8-31-16,-72-5-14 15,15-3-10-15,23 0-5 16,26-3 0-16,18-12 7 0,0-4 14 15,-24 4 0 1,-32 8-3-16,-33-1-19 0,-1 5 1 16,11-2 0-16,5-1 1 15,8 1-1-15,-5 4 11 16,-7-8 19-16,-7 5-8 16,3 0 14-16,-1 3-25 15,-5 1 18-15,-5 0-28 16,-7 0 25-16,1 0-15 15,-8 0 2-15,-1 0 4 16,3 0-17-16,-4-4 17 16,5-3-18-16,-3 0 0 0,-6-2-26 15,5 2-6 1,-15-4-17-16,-8 7 49 0,-10 2 11 16,-6 2 51-16,-10 0 77 15,0 0 74-15,0 0 11 16,0 0-102-16,0 0-61 15,0 0-61-15,0 0 0 16,4 0-41-16,-4 0 4 16,4 0-3-16,5 0 16 15,1 0 21-15,6 0-53 16,2 0 36-16,0 0-31 16,-6 0 51-16,2 0-20 15,-2 0 20-15,-4 0 0 16,-4 0 0-16,2 0 20 15,-2 0 4-15,4 0 56 0,-4 6-60 16,11 5 20 0,-7 6-20-16,0 1 24 0,2 16-4 15,-2 4 39-15,-4 14 43 16,-4 12 20-16,4 8 55 16,6 2-84-16,-2 3 20 15,4-10-84-15,6 1 19 16,0-16-63-16,-2-6-10 15,-1-16 5-15,-3-7 0 16,-4-10-5-16,-2-4 10 16,-6-9-10-16,4 0 10 15,-4 0-10-15,0 0-42 16,0 0 41-16,0 0-48 16,0 0-35-16,0 0-19 15,-4 0-1-15,-10 0-58 0,-9 0-42 16,-3 0 30-16,-8 0-57 15,0 0 20-15,-11 0-54 16,3 0 34-16,-28-14 2 16,13 5-21-16,5-5 33 0</inkml:trace>
  <inkml:trace contextRef="#ctx0" brushRef="#br0" timeOffset="71935.89">13480 9668 100 0,'0'0'81'0,"0"0"-46"16,0 0-15-16,0 0-9 16,0 0 2-16,0 0-4 15,0 0 73-15,4 107-30 16,-4-46-17-16,0 19 10 15,-8 22 10-15,-10 36-17 16,6-7-5-16,-7-11-2 16,11-17-1-16,8-23 7 15,-4 9-14-15,4 7 9 0,0-8-15 16,0-3 15 0,0-7-9-16,0-12 7 0,0-11-15 15,0-5-13-15,0-7 12 16,0-4-13-16,0-8 4 15,0-6 1-15,0-9-12 16,0-3 12-16,0-8-8 16,0-1 2-16,0-4 0 15,0 3-1-15,0-3-9 16,0 0 9-16,0 0-30 16,0 0 6-16,0 0-21 15,0 0-15-15,-4 0-33 16,-14-25-51-16,0-2-41 15,2 0 38-15</inkml:trace>
  <inkml:trace contextRef="#ctx0" brushRef="#br0" timeOffset="72920.34">13611 9726 152 0,'0'0'59'0,"0"0"-43"16,0 0-7-16,0 0 13 16,0 0-4-16,0 0-9 15,0 0 1-15,177-17 20 16,-46 4 10-16,46-6 12 16,18-1-12-16,5-6 4 15,-1 3-7-15,-8 2 1 16,9 1-9-16,13 4 2 15,1 3-16-15,-3 4-2 16,7 4-8-16,-9 0-1 16,-1 1-8-16,-13 3 11 15,-8-3-8-15,-13 4 2 0,-13 0 2 16,-22 0-2-16,-10 0-1 16,-11 0 9-16,3 0-8 15,-4 0 12-15,10 0-12 16,2 0 5-16,-20 0-5 15,-23 0-2-15,-19 0 2 16,-21 0-1-16,2 4 0 16,1 1 0-16,-7 0 0 15,-16-2 0-15,-8 2-1 16,-10-4 6-16,-4-1-10 16,-4 4 10-16,0-4-4 15,0 0 0-15,0 0 9 0,0 0 9 16,0 0 1-1,0 0 13-15,0 0-3 0,0 0 29 16,0 0-27-16,0 0 0 16,0 0-32-16,0 1-11 15,0 3-6-15,0 4 4 16,6 3 12-16,-6 13 1 16,8 7 0-16,0 7 1 15,7 13-2-15,7 8 2 16,2 18 4-16,16 10-3 15,13 26-2-15,11 34 0 16,11 24 1-16,-3 6-1 16,-10-5 0-16,-5-24-1 0,-19-38 2 15,0-23 2 1,-11-23-2-16,-1-11-1 0,8 7 0 16,-2-1 0-16,2 3 0 15,-11-17 1-15,-7-8-5 16,-2-16 6-16,-10-7-4 15,-4-9 4-15,0-1 10 16,0-4 0-16,-8 0 32 16,-24 0 5-16,-15-6-39 15,-13-11-10-15,-15 0 16 16,-29-1-26-16,-31 1 10 16,-51 9-69-16,-35 4-147 15,-11 4-28-15,55 0 18 16,42 0 36-16</inkml:trace>
  <inkml:trace contextRef="#ctx0" brushRef="#br0" timeOffset="73981.78">13574 10884 2 0,'0'0'292'15,"0"0"-240"-15,0 0-52 16,0 0 0-16,0 0 25 0,-139-46 32 15,93 46-20 1,-20 30 3-16,-7 22 12 0,-24 35 31 16,-15 41-5-16,-17 49-12 15,10 16-10-15,32-7 45 16,45-16 23-16,42-22-4 16,4-7-45-16,34-28-75 15,7-21 33-15,-3-28-33 16,10-10 13-16,9 4-11 15,13 5 16-15,9-4-16 16,-5-11 18-16,-3-15-11 16,-11-10 4-16,-15-9 20 15,-11-7-30-15,-8-5-6 16,-12-2 6-16,-10 0 15 16,-8 0-16-16,0 0 50 0,0 0-14 15,-22 0-17-15,-4 0-21 16,-8-9 9-16,0-2-12 15,3 3 6-15,5 4 3 16,4-2 11-16,4 1 10 16,6 2 8-16,4 0 40 15,2 1 16-15,-2 2-21 16,8 0 35-16,0 0-101 16,0 0 41-16,0 0-45 15,0 0 25-15,0 0-21 16,0 0-4-16,0 0 4 15,0 0-4-15,0 0 38 0,0 0-38 16,0 0 42-16,-4 0-42 16,4 0 54-1,-8 2-54-15,-3 11 38 0,-5 8-34 16,-6 4 24-16,-8 4-24 16,4-1 1-16,0-2 9 15,-1-3 13-15,15-8-54 16,6-5 22-16,6-5 0 15,6-5-90-15,29 0 28 16,17 0 67-16,25-12 25 16,5-14 4-16,7-2-21 15,-13 5 22-15,-13-1 4 16,-21 12-56-16,-16 1 31 0,-12 6-14 16,-10 5 10-1,-4 0 22-15,0 0-27 0,-18 0 0 16,-8 0-44-16,-4 0-200 15,0 0-21-15,-1 0-98 16,9 0 31-16,0 0-9 16,6 0 43-16,-2 0 139 15</inkml:trace>
  <inkml:trace contextRef="#ctx0" brushRef="#br0" timeOffset="76824.28">14092 10230 17 0,'0'0'20'0,"0"0"-14"0,0 0-6 16,0 0-11-1,0 0-2-15,0 0-3 0</inkml:trace>
  <inkml:trace contextRef="#ctx0" brushRef="#br0" timeOffset="86263.1">13480 9785 58 0,'0'0'75'0,"0"0"-30"15,0 0-19-15,0 0-1 16,0 0-8-16,0 0-4 16,0 0-8-16,0-3-2 15,0 3 0-15,0 0-3 16,0 0 2-16,0 16-1 15,0 9 4-15,0 11 20 16,0 8-12-16,-4 7-4 16,0 11 1-16,0-1 1 0,-2 6 5 15,-2 1 11-15,0 4-6 16,-3 0-4-16,3 0-3 16,4-9-2-16,0 0-5 15,0-4 1-15,0-5 5 16,-2-1 1-16,2-1-2 15,0-3-11-15,4-2 8 16,-4 0-9-16,4-4 3 16,0 2-2-16,0-5 1 15,0-4-2-15,0-5 0 16,0-3 1-16,0-2-1 16,0-8 5-16,0-1-5 0,0-1 4 15,0 5-3-15,0 2 5 16,0 5 1-16,0 8 9 15,0 2-11-15,0 3-1 16,0-6 0-16,0 5-4 16,0-8 3-16,0-1 1 15,0-13-5-15,0-3 2 16,0-10 3-16,0 1 3 16,0-6 15-16,0 0 1 15,0 0-3-15,0 0 7 16,0 0-19-16,0 0 6 15,0 0-14-15,0 0 0 16,0 0 1-16,0 0-2 16,0 0-12-16,0 0-25 15,0 0-27-15,0 0-26 0,-8 0-25 16,-6 0 3-16,-2-6-69 0</inkml:trace>
  <inkml:trace contextRef="#ctx0" brushRef="#br0" timeOffset="87154.71">13615 9831 75 0,'0'0'40'16,"0"0"-29"-16,165-31 3 16,-40 11 24-16,58-1 2 15,28-5-10-15,21 3-10 16,2 0-2-16,-9 5-3 15,5 3-9-15,5 3-1 16,-1-4-5-16,-2 6 1 16,-3 2-1-16,-7-1-4 15,-1 3-4-15,-9-4-2 0,-17 2-4 16,-20-3-8-16,-46 3 6 16,-32 3 6-1,-33 1 10-15,-11-1-2 0,-1 1 2 16,1 3 4-16,-3-3 2 15,-14 3 1-15,-10 1-2 16,-10 0 6-16,-12 0-4 16,3 0-1-16,-7 0-2 15,0 0 4-15,0 0-2 16,0 0 1-16,0 0-7 16,0 6 0-16,4 11-21 15,-4-5-61-15</inkml:trace>
  <inkml:trace contextRef="#ctx0" brushRef="#br0" timeOffset="88207.01">13693 12477 42 0,'0'0'30'0,"0"0"-21"16,0 0-1-16,0 0 18 0,0-125 25 15,0 113-11-15,0 7-2 16,0 5-15-16,0 2-1 16,0 34-16-16,-6 38 9 15,6 51 0-15,-4 51-5 16,4 23 0-16,0 3-3 15,0-10 8-15,0-17-3 16,0 2 1-16,0-9-4 16,0-11-3-16,-4-14-6 15,-4-32 0-15,4-29 1 16,0-24 0-16,-6-9-1 16,6-3 0-16,-4-2 0 15,4-8 0-15,-2-13 0 16,2-16-4-16,4-4-12 0,0-3-20 15,0-26-18-15,0-10-11 16,0-5-75-16</inkml:trace>
  <inkml:trace contextRef="#ctx0" brushRef="#br0" timeOffset="89025.69">14444 12459 14 0,'174'-17'62'16,"37"-1"5"-16,3 0 1 16,7 3-41-16,-3-1-19 15,-7 1-6-15,-1 5-2 16,-11 0 1-16,-8-7-1 16,-9 11 1-16,-3-5-1 15,-10-1 1-15,-18 1-1 0,-2 1 0 16,-20-5 0-1,-20 4 0-15,-27 4 0 0,-15-4 0 16,-17 6 0-16,13 0-1 16,-3 0 1-16,4 0 0 15,-7 2 0-15,-5 1 1 16,-8-1 7-16,3 0-2 16,9 1-2-16,-3-1-2 15,7 1-1-15,2-1-1 16,-5-2 1-16,-1 1-2 15,-9-2 2-15,-7 3-1 16,-10 3 0-16,-4 0 0 16,-10 0 0-16,-2 0 0 15,-10 0 0-15,0 0 0 0,0 0-1 16,-4 0 2-16,5 0-1 16,1 0 0-16,2 0 0 15,0 0 0-15,2 3 0 16,-6 7 0-16,4 0 0 15,-4 14 15-15,4 6 1 16,-2 14 15-16,2 11-1 16,4 16-6-16,2 31-17 15,8 38-2-15,-6 43-3 16,-1 25-2-16,-7 1 3 16,-4-9-3-16,0-20 7 15,0-14-3-15,6-12 1 16,-2-30-5-16,6-35 1 0,-10-20-1 15,4-8 0-15,0 3 0 16,6 3-9-16,-2-6 9 16,-2-9-2-16,2-18 2 15,-4-11-9-15,3-11-17 16,-3-2-17-16,-4-7-6 16,0-3-7-16,-4 0-51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41:47.952"/>
    </inkml:context>
    <inkml:brush xml:id="br0">
      <inkml:brushProperty name="width" value="0.05292" units="cm"/>
      <inkml:brushProperty name="height" value="0.05292" units="cm"/>
      <inkml:brushProperty name="color" value="#FF0000"/>
    </inkml:brush>
  </inkml:definitions>
  <inkml:trace contextRef="#ctx0" brushRef="#br0">9798 8919 144 0,'0'0'79'0,"0"0"-56"16,0 0-20-16,0 0-1 15,0 0 3-15,0 0 3 16,0 0 5-16,83 3 14 16,-15 2 2-16,37-3 1 15,38 3-1-15,48-2 17 16,19 0 4-16,-3-3-17 16,-7 0-5-16,-21 0-11 15,-2 0 0-15,-12 0-17 16,-8-6 11-16,-18-1-11 15,-26-3 7-15,-30 2-7 0,-23-1 0 16,-14 4 6-16,3 1 0 16,-9-1 17-16,-6 0-6 15,-18 0-9-15,-6 5-8 16,-10 0-6-16,0 0-14 16,-14 0-9-16,-12 0-25 15,-8 10-62-15,-14 3-1 16,9-3-14-16,5-5-12 0</inkml:trace>
  <inkml:trace contextRef="#ctx0" brushRef="#br0" timeOffset="1132.9">19407 8827 213 0,'0'0'86'16,"0"0"-86"-16,173-23 2 15,-22 2 0-15,63-4 25 16,29 4 4-16,3 11-2 15,-10 5 3-15,-33 5 3 0,-16 0-2 16,-17 0-7 0,-23 1-4-16,-35 5 1 0,-25-1 6 15,-25-5-10-15,-15 3-3 16,5-3-16-16,-3 0 7 16,-7 3-7-16,-20-1-1 15,-18 1-38-15,-4-2-67 16,-46 8 10-16,-7-4 1 15,-3 0-58-15</inkml:trace>
  <inkml:trace contextRef="#ctx0" brushRef="#br0" timeOffset="2695.45">14551 9480 171 0,'0'0'73'16,"0"0"-54"-16,-125-5-16 16,91 5 0-16,8 0 27 15,12 0 22-15,10 0-6 16,4 0-14-16,4 0-3 15,26 0-17-15,22 0-6 16,41 0-1-16,58 16 12 0,67-4 8 16,33 0-10-1,17-3-5-15,-2-6-4 16,-18-3-1-16,-5 0 0 0,-13-6 3 16,-22-9 2-16,-25 0 14 15,-44 7 8-15,-45 0 4 16,-33 6-2-16,-25 2-19 15,-10-3-8-15,-6 3-7 16,-5 0-1-16,-15 0-34 16,0 0-63-16,-19 0 7 15,-33 0 4-15,6 10-20 16,1-2-54-16</inkml:trace>
  <inkml:trace contextRef="#ctx0" brushRef="#br0" timeOffset="3445.38">20148 9579 51 0,'0'0'247'0,"0"0"-219"16,0 0-28-16,0 0-6 16,230-19 6-16,-55 6 44 15,20-1-6-15,5 5-11 16,-9 0 11-16,-32 3 15 0,-10 0 4 16,-32 4-6-1,-30-3 14-15,-35 5 11 0,-18 0 4 16,-8 0-22-16,-8 0-32 15,-1 0-11-15,-11 0-15 16,-6 0-2-16,0 0-22 16,0 0-94-16,0 0-61 15,0 0 3-15,0 0 11 16,0 2-23-16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42:07.827"/>
    </inkml:context>
    <inkml:brush xml:id="br0">
      <inkml:brushProperty name="width" value="0.05292" units="cm"/>
      <inkml:brushProperty name="height" value="0.05292" units="cm"/>
      <inkml:brushProperty name="color" value="#FF0000"/>
    </inkml:brush>
  </inkml:definitions>
  <inkml:trace contextRef="#ctx0" brushRef="#br0">6489 5629 27 0,'0'0'140'0,"0"0"-101"16,0 0-19-16,0 0 3 16,-129-10 8-16,89 10 0 15,-2 0-3-15,-7 0 7 16,1 7 0-16,-4 2 0 0,-9 3 12 15,1 3-9-15,-5 1 1 16,-9 4-8-16,-13 11 1 16,-3 5-3-16,-11 10-12 15,-8 8-5-15,10 8-11 16,3 1 8-16,17 4-9 16,11-1 4-16,23 1-4 15,11-3 0-15,22 5 0 16,12 6-1-16,16 2 1 15,33 5 11-15,37 10 6 16,41 2 11-16,36-1 11 16,24-19-10-16,5-23-1 15,-9-33-15-15,-14-18 15 16,-4-28-20-16,-5-26 1 16,-17-13 3-16,-29 3-10 0,-23 3 10 15,-23 9-4-15,-11-1 11 16,-1-14 6-16,1-8 34 15,-5-8-11-15,-18-1-5 16,-16 1-3-16,-14 1-8 16,-4 5-32-16,-26 6 0 15,-26 8 0-15,-35 10-34 16,-46 10-65-16,-46 25-47 16,-16 18 21-16,30 10 29 15,48 28 15-15,46 4-41 16,-1 54-8-16,15-9-16 15</inkml:trace>
  <inkml:trace contextRef="#ctx0" brushRef="#br0" timeOffset="695.98">6932 7448 225 0,'0'0'71'0,"0"0"-50"15,-155-5-9-15,85 5 53 16,1 13 27-16,-5 7-17 15,-5 11-11-15,1 5-10 0,5 13 23 16,-1 5-28 0,13 1-28-16,13 8 7 0,22 1 13 15,22 9-22-15,8 7-7 16,62 25-12-16,47 18 1 16,52 10 7-16,20-5-6 15,11-23 22-15,-17-25-22 16,-20-29 18-16,6-20-19 15,-8-22 8-15,-6-9 1 16,-2-23-8-16,-20-22 21 16,-20-4-14-16,-22 0 11 15,-21 2-11-15,-10-5 11 16,9-18-19-16,13-31 15 16,-5-38 13-16,-21-19 11 15,-21 10 5-15,-31 34-22 16,-5 37-10-16,-37 26-11 15,-40-14-2-15,-61 4-92 0,-75 12-45 16,-26 23-23-16,7 26-1 16,31 23 36-16,45 34 27 15,14 17 22-15,48-10-23 16,17-3-73-16</inkml:trace>
  <inkml:trace contextRef="#ctx0" brushRef="#br0" timeOffset="1530.11">6608 9288 207 0,'0'0'88'0,"0"0"-54"0,0 0-27 16,-139 0 0-16,99 20 42 16,-3 11 13-16,3 15 7 15,2 14 24-15,4 32 34 16,7-1 31-16,17 13-18 15,10 5-39-15,14-16-24 16,33 8-47-16,41 3-6 16,41-5-22-16,40-17-2 15,15-20 5-15,-11-29-10 16,-12-22-4-16,-22-11 7 16,8-24 0-16,-4-17 0 15,0-13 2-15,-8-10 0 16,-8-4 15-16,-24 0-13 0,-21 10 1 15,-25 4 17 1,-9-5 4-16,-8-8-11 0,-6-9 3 16,-11-17 16-1,-23 3-14-15,-15 7 3 0,-49-5-21 16,-59 11-16-16,-62 16-50 16,-41 20-25-16,-21 30-14 15,7 14 29-15,32 36-6 16,17 9 29-16,26 14-23 15,38-3-66-15,14 23-30 16,37-16-28-16,23-10 11 0</inkml:trace>
  <inkml:trace contextRef="#ctx0" brushRef="#br0" timeOffset="3076.43">6582 10387 163 0,'0'0'108'16,"0"0"-77"-16,-123-26-31 15,77 21 0-15,1 3 16 16,1 2 24-16,6 0-17 16,-7 0-6-16,7 7 0 15,-10 11 16-15,6 10-3 16,-7 6-2-16,5 4 2 0,6 6 9 16,7 5 9-1,9 5-7-15,14 5-5 0,8 2-16 16,8 5 6-16,26 4-12 15,23-1 11-15,13-3-1 16,17-1 1-16,10-6-4 16,23-3-13-16,23 3 3 15,35-10-10-15,17-12-1 16,0-15 0-16,-7-21 0 16,-19-1 1-16,0-23 3 15,0-13-3-15,-4-6-1 16,-8-7 20-16,-14-5 3 15,-8-5 22-15,-22 5-24 16,-30 9-14-16,-15 3-6 16,-11 1-1-16,-5-11 0 0,4-7 1 15,-11-4-1-15,-23 2 0 16,-22-1 0-16,0 3-19 16,-44-3 11-16,-17 6-18 15,-44-3 14-15,-56 1-7 16,-68 13 18-16,-45 20-22 15,-24 21-10-15,-16 6-17 16,15 33 3-16,-9 16 24 16,12 11 1-16,26 10 5 15,49 5-38-15,52 5-79 16,60-16-16-16,40-11-51 0</inkml:trace>
  <inkml:trace contextRef="#ctx0" brushRef="#br0" timeOffset="6344.09">7281 6149 29 0,'0'0'34'0,"0"0"-17"16,0 0 8-16,0 0 12 15,0 0-3-15,0 0-3 16,0 0-10-16,-6-34-2 16,32 11-10-16,40-18-5 15,51-25-2-15,66-28-2 16,37-14-1-16,11 3-9 16,-19 5-27-16,-69 33-79 15</inkml:trace>
  <inkml:trace contextRef="#ctx0" brushRef="#br0" timeOffset="7618.9">8570 7712 31 0,'0'0'50'0,"0"0"-22"15,0 0-15-15,0 0 10 16,0 0 12-16,0 0-5 0,0 0-8 16,0 0-1-1,26-15-7-15,4-3-5 0,12-10 3 16,25-8-6-16,5-3-4 16,21-4-2-16,2-1-23 15,44-19-22-15,-27 11-40 16,-11 9-31-16</inkml:trace>
  <inkml:trace contextRef="#ctx0" brushRef="#br0" timeOffset="8555">8274 9425 103 0,'0'0'122'16,"0"0"-79"-16,0 0-23 15,0 0-12-15,0 0 15 16,122-81 22-16,-61 45-18 15,7-5-20-15,19 3-7 0,28-11 0 16,-13 3-31 0,7 2-25-16,30-10-15 0,-42 19-58 15</inkml:trace>
  <inkml:trace contextRef="#ctx0" brushRef="#br0" timeOffset="14169.77">6745 10459 38 0,'0'0'42'0,"0"0"-26"16,0 0 3-16,0 0 15 15,0 0 4-15,0 0-5 16,0 0-7-16,6 0-1 0,-6 0 6 16,0 0-2-1,0-3-5-15,-14 3-4 0,2-2-2 16,-10-3-10-16,-1 2-6 15,-3 3 4-15,-8 0-6 16,0 0 3-16,-11 8-2 16,3 7 0-16,-6 1-1 15,0-1 0-15,-1 3 0 16,3 0 0-16,2 0 0 16,1 0 0-16,-1-3 2 15,6 3 9-15,1 0-5 16,3 0-6-16,8 0 3 15,0 0 15-15,6 5 0 0,6-3-2 16,2 6-8 0,1 0-3-16,7 0-2 0,4-2 3 15,0 3-5-15,0-2 7 16,4 3 4-16,15-2 4 16,-7 4-1-16,10-1-6 15,0-1 7-15,0-3-7 16,8-4 3-16,-3 0-6 15,7-6 7-15,10 0-1 16,2-7 4-16,15 2 5 16,9-2-7-16,9 0-1 15,24-3-5-15,23-5 2 16,-5 0-9-16,-12 0 7 16,-12 0-7-16,-15-5 7 15,9 0-6-15,18-1 53 0,-11 6-22 16,3 0-19-1,-6 0-13-15,-3 0 9 0,-1 0-12 16,-4 0 4-16,-1 0-4 16,1-10 2-16,5-5 0 15,-15-1-1-15,6-2 0 16,-5 0 0-16,-7 0-16 16,-7 0 17-16,0-1 0 15,-11 1 5-15,-1-4-5 16,1 5 2-16,-11-4-1 15,2 1 1-15,-6-3-1 16,3-3 1-16,-3 1 3 0,2-3-5 16,-1-3 0-1,-5-3-14-15,-4 4 13 0,-4-1-13 16,-12 3 2-16,-6-3 5 16,-4 3 1-16,-4-1 6 15,0-1-4-15,0-4 4 16,0 1 0-16,-12 0 7 15,-6-1-7-15,-4 1-7 16,-8 0-4-16,0 3 5 16,-13-2 0-16,-5 4-3 15,-17-1 7-15,-35 6-23 16,-43 5-3-16,-49 13-13 16,-29 5 19-16,-5 4 9 15,5 15 4-15,17 12 1 16,-9 4-2-16,-5 2-1 0,-7 12-10 15,3-1-29-15,19 1-25 16,12-2 12-16,21-1-14 16,50-13-47-16</inkml:trace>
  <inkml:trace contextRef="#ctx0" brushRef="#br0" timeOffset="16435.31">9438 12386 90 0,'0'0'103'15,"0"0"-85"-15,0 0-14 16,0 0 6-16,0 0 19 16,0 0 6-16,0 0 1 15,-45 0-10-15,3 0-2 0,-18 0-4 16,-37 3-13-1,-42 9-2-15,-42 4-1 0,-33-1 15 16,3 6 6-16,1-3 5 16,11-3-2-16,4 3 7 15,11-3 4-15,19-3 26 16,36 2 25-16,33-7 1 16,31-2-6-16,17-2-16 15,10 3-22-15,-3-6-37 16,17 0-2-16,14 0-8 15,10 0-47-15,0 0-61 16,14 0-38-16,20-6 27 0,11-6-4 16,5-5 17-16,25 0 0 15,-11-1-45-15</inkml:trace>
  <inkml:trace contextRef="#ctx0" brushRef="#br0" timeOffset="16819.74">7619 12419 239 0,'0'0'158'0,"0"0"-142"15,0 0-16-15,0 0 0 16,0 0 40-16,0 0 32 16,0 0 10-16,-4-7-26 15,-26 22-7-15,-11 5-18 16,-15 9-17-16,-12 0-2 0,-11 3 11 15,9-1 55-15,1-4 12 16,5-5-5-16,15-4-40 16,9-4-10-16,20-4 3 15,6-4 24-15,6-4 44 16,8-2-44-16,4 0-11 16,30 0-48-16,14 0 15 15,27 0-18-15,11 0 18 16,9-13-18-16,-4 6 0 15,-17 0-3-15,-9 2-22 16,-17 1-50-16,-14 4-39 16,-12 0 20-16,-7 0-60 15,-11 0-115-15,-4 0-38 0,-23 0 123 16</inkml:trace>
  <inkml:trace contextRef="#ctx0" brushRef="#br0" timeOffset="25405.94">6407 11141 7 0,'0'0'47'0,"0"0"27"0,0 0-26 16,0 0-19-1,0 0-2-15,0 0 10 0,-73-13-6 16,63 13-7-16,2 0-5 15,4 0 1-15,0 0 3 16,4 0-5-16,0 0-4 16,0 0-3-16,0 0 3 15,0 0-10-15,8 0-1 16,14 2 1-16,16 9 7 16,19-5 0-16,39 5 4 15,39-11 2-15,47 0-5 16,17 0 4-16,6-11-10 15,-19-1 1-15,-29 5-6 16,-10-4-1-16,-24 6 0 16,-37 5 0-16,-21-2 0 0,-17 2 0 15,4 0 0-15,-9 0 0 16,5 0 0-16,-22 0-5 16,-14 0 5-16,-2 0 0 15,-10 0 0-15,0 0 0 16,0 0 0-16,0 0-14 15,0 0-37-15,-18 0-27 16,-4 0-28-16,-4 0-106 0</inkml:trace>
  <inkml:trace contextRef="#ctx0" brushRef="#br0" timeOffset="28877.76">6237 10474 18 0,'0'0'36'16,"0"0"6"-16,0 0-11 15,0 0-2-15,0 0 10 16,0 0-7-16,0 0-6 15,-8 0-1-15,8-2 4 16,0 2 7-16,-4 0-7 0,4 0-4 16,0 0-10-1,0 0 3-15,0 0-1 0,0 0-6 16,0 0-1-16,0 0-6 16,0 0 4-16,0 0-7 15,0 0 12-15,12 0-2 16,19 0-2-16,9 0-2 15,16 0 1-15,17 0 4 16,15 0-1-16,25 0 3 16,30-3 0-16,34-2 0 15,11 2 2-15,-7 1 8 16,-12-1-18-16,-16 3 0 16,-6 0-5-16,-8 0-1 15,-22 0 1-15,-30 0-1 0,-17 0 4 16,-18 0-3-16,5 0-2 15,3 0 1-15,-7 0 0 16,-11 0 0-16,-20 0 0 16,-4 0-1-16,-18 0 1 15,0 3-1-15,0-3-13 16,-14 0 5-16,-12 0-39 16,-8 0-43-16,-13 0 2 15,-15 0 6-15,-3 0 22 16,-43 0-20-16,17 0-1 15</inkml:trace>
  <inkml:trace contextRef="#ctx0" brushRef="#br0" timeOffset="30886.74">6493 10497 101 0,'0'0'63'0,"0"0"-46"16,0 0-12-16,0 0-5 15,0 0 23-15,0 0-4 16,0 0-3-16,-4-20-6 16,34 17-4-16,11 1 5 15,15-1 5-15,35-2 6 0,40 0 3 16,60-8 11-16,24-2-2 15,17 2-1 1,-17 0-17-16,-31 3-7 0,-11 7-6 16,-16 0-3-16,-36 3 1 15,-24 0 4-15,-33 0-5 16,-8 0 0-16,5 0 1 16,-1 3-1-16,3 2 0 15,-21 0 0-15,-8 0 0 16,-16 1 0-16,-10-6 0 15,-8 0-1-15,0 2 1 16,0-2 10-16,0 0 0 16,-8 0 1-16,-6 0-10 15,6 0 7-15,0 0-1 0,8 0 4 16,-4 0 0 0,4 0-7-16,0 0 3 0,0 0-6 15,0 0-1-15,0 0 0 16,0 0 0-16,0 0-5 15,0 0 5-15,0 0-1 16,0 0 1-16,0 0 0 16,0 0 0-16,0 0 4 15,0 0-4-15,8 0 3 16,4-2-3-16,6 0 0 16,5-7-6-16,3 4 6 15,-4 3-5-15,-6-1-2 16,6 0 7-16,-10 3-8 0,6 0 8 15,-10 0-3 1,2 0 3-16,-1 0-3 0,-9 0 2 16,0 0-2-16,0 0 3 15,0 0 0-15,0 0 0 16,0 0 6-16,0 0-6 16,0 0 1-16,4 8 2 15,-4 13 15-15,4 4 5 16,0 4 12-16,2 1 0 15,2 4 0-15,-4-1-4 16,4 6-10-16,2-2 5 16,-2 3-10-16,0 1 10 15,2-4-3-15,-6 3 4 16,4-8-10-16,0-4-2 16,-2-1-6-16,2-9-9 0,-4-4 9 15,0-5-9-15,0-2 0 16,-4-5 0-16,0-2 1 15,0 0 0-15,0 0 7 16,0 0-6-16,0 0 7 16,0 0 6-16,0 0-15 15,0 0 8-15,-4 0-7 16,-12 0-2-16,-6 0-6 16,-18 0 6-16,-3 0-9 15,-13 0 0-15,-10 0 8 16,-7 0-4-16,-13 0 4 15,-7 6 2-15,-6 1-1 0,-1-2 2 16,-3 3-1 0,-2 0 2-16,-4-1-1 0,-12 4-1 15,-24 4-11-15,-24 6 11 16,-8-1 0-16,4 6-1 16,16-6 1-16,22 3 0 15,18-7 0-15,26-2 11 16,25-3-10-16,5-4 0 15,-3 4 6-15,-10-3-6 16,1 5 3-16,-2-5-4 16,11 2-1-16,-6 0-6 15,5 1 6-15,-5 1 2 16,5-1-2-16,13-4 1 0,-1 1 0 16,19 0-1-1,4-7 0-15,12-1 1 0,6 4-11 16,8-4 11-16,4 0-2 15,0 0 1-15,0 0-11 16,0 0 10-16,0 0-4 16,0 0-4-16,0 0 0 15,0 0-1-15,0 0 9 16,0 0 2-16,-4 0-1 16,4 0 2-16,-6 0-1 15,6 0 0-15,-4 0 0 16,0 0 0-16,4 0 0 15,-4 0 5-15,0 0-5 0,0 0-1 16,-2-4 0-16,1 3 1 16,1-2 0-16,0 3 0 15,0-2 0-15,0-1 0 16,0 0 0-16,-6 1 0 16,6-1 0-16,-4 3 0 15,-2-2 1-15,2-2-1 16,4 3 1-16,0-2-1 15,-4 1 0-15,2 2 0 16,2-3 0-16,0 0-1 16,0 3 2-16,0-5 0 15,-6 2-1-15,6-1 1 16,-4 1-1-16,4-2 3 16,0-1-3-16,-2 4 1 15,2-3-1-15,-1 2 7 0,1-4-10 16,0-1 6-16,0-7-6 15,4-2 5-15,-10-2-4 16,10-2 4-16,-4-4-1 16,4-4 7-16,-4-2-8 15,4-6 0-15,0-8-7 16,0-3 7-16,0-12 0 16,14-4 0-16,2-2-11 15,-7 5 11-15,1 10 0 16,-2 12-5-16,-8 16 4 15,0 8-15-15,0 4-11 16,0 6-14-16,0 5 7 0,0-2-18 16,0 2 6-16,0 0-6 15,0 0 1-15,0 0 8 16,0 0 0-16,0 0 7 16,0 0-5-16,0 0 13 15,0 0 0-15,4 0 9 16,0 0-2-16,6 0 11 15,-6 0 7-15,4 0 2 16,-4-3 1-16,-4 3 0 16,6 0 2-16,-2-2-2 15,4 2 2-15,0-2-2 16,10-2 2-16,4 2-2 16,9-1 0-16,7 3 0 0,14-2 0 15,5-2-1 1,21 4-11-16,57 0-54 0,-22 0-13 15,0 0 24-15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42:46.791"/>
    </inkml:context>
    <inkml:brush xml:id="br0">
      <inkml:brushProperty name="width" value="0.05292" units="cm"/>
      <inkml:brushProperty name="height" value="0.05292" units="cm"/>
      <inkml:brushProperty name="color" value="#FF0000"/>
    </inkml:brush>
  </inkml:definitions>
  <inkml:trace contextRef="#ctx0" brushRef="#br0">4709 7610 155 0,'0'0'120'0,"0"0"-79"15,0 0-15-15,0 0 3 16,0 0 14-16,0 0 10 16,10 0-4-16,12 0-19 15,12 0-7-15,15 0 23 16,7 0-1-16,20 0 7 16,29 0-10-16,38 5 13 15,53 5-16-15,21-1 3 16,9 0-6-16,-9-6-10 0,-21-1-14 15,-9-2-4-15,-14 0 7 16,-18 0-15-16,-36 0 0 16,-32 0 0-16,-23 0 0 15,-12 0-1-15,1 0 1 16,3-2 0-16,-4-1 8 16,-9-2 22-16,-13 1-1 15,-12 4 31-15,-6-1 7 16,-6 1 39-16,-2 0-2 15,-4 0 20-15,0 0-30 16,0 0-13-16,0 0-57 16,0 0-24-16,0 0 0 0,0 0-141 15,0 0-225-15,0 0-38 16,-10 15 82-16,-2 6 128 16,0-1-3-16</inkml:trace>
  <inkml:trace contextRef="#ctx0" brushRef="#br0" timeOffset="6871.26">22488 4509 58 0,'0'0'59'0,"0"0"-22"15,147 21-4-15,-64 2 3 16,10 10-9-16,5 8-1 15,3 11-4-15,-2 6 5 16,-3 8 2-16,-9 9-3 16,-19 9 2-16,-11 12 2 15,-17 4 15-15,-24 7-1 16,-10 0 10-16,-6 3-3 16,-18 2-4-16,-12-8-1 0,-8-4 5 15,1-12-2-15,3-14-29 16,4-12 11-16,4-15-24 15,8-11 8-15,6-13-14 16,4-5 5-16,1-4-6 16,7-7-9-16,0-2 2 15,0-5-71-15,0 2-47 16,0-2-7-16,-4 0 20 16,0 0 36-16,-4-12 24 15,-6-9 19-15,2-5 18 16,-6-2 14-16,2-2 1 15,-6 4 19-15,0 1 11 0,4 6 17 16,1 5 0 0,-1 6 11-16,10 3-2 0,0 1-4 15,2 4-15-15,6 0-14 16,0 0-8-16,0 0-9 16,0 0 4-16,0 11-10 15,6 7 12-15,-2 3-12 16,4-1 29-16,-4 3-9 15,0-3 1-15,2 2-16 16,6-3 4-16,-3-3 9 16,5-1-18-16,-2-1 29 15,6-5-19-15,4-1 26 16,-2-6-9-16,2 4 11 0,4-6-13 16,1 0 3-16,-5 0-7 15,-6 0-9-15,2 0 19 16,-4-6-30-16,2 1 40 15,2-4-40-15,-6-7 27 16,7 4-27-16,-7-1 10 16,2 3-11-16,-6-3-3 15,0 8-71-15,-2 1-77 16,-2 4-49-16,-4 0-59 16,0 0 81-16</inkml:trace>
  <inkml:trace contextRef="#ctx0" brushRef="#br0" timeOffset="10665.05">7424 10780 2 0,'0'0'2'0,"0"0"3"16,0 0 39-16,0 0-14 16,0 0-15-16,0 0-1 15,0 0 10-15,-45-42 8 16,45 40-8-16,-4-3-10 15,4 0-10-15,0 2 0 16,0 0 0-16,-4 3 1 16,4-2 3-16,0 2 0 15,0-4 4-15,-4 3 1 16,4 1 6-16,0-4 3 16,0 4 1-16,0-1 1 15,0 1-2-15,0 0-5 0,0 0-9 16,0 0 0-16,0 0-7 15,0 0 2-15,0 0-1 16,0 10-1-16,0 12 20 16,0 15 24-16,4 8-1 15,0 9-16-15,-4 5-3 16,0 0-9-16,0 3 9 16,0-8-8-16,0-3 1 15,0-10-14-15,0-3 3 16,0-7-6-16,0-7 0 15,0-9 3-15,0-6-3 16,0-4-2-16,0-5 7 16,0 4-12-16,0-4 12 0,0 0-3 15,0 0-3-15,0 0-23 16,0 0-28-16,0-10-37 16,0-7-8-16,-4-5 12 15,4-6 28-15,0-3 4 16,0-20-50-16,0 7 48 15</inkml:trace>
  <inkml:trace contextRef="#ctx0" brushRef="#br0" timeOffset="11721.25">7371 10740 9 0,'0'0'51'16,"0"0"52"-1,0 0-75-15,0 0-17 0,0 0 12 16,0 0 3-16,0 0-5 16,-8-9-12-16,24 4-4 15,15-1-3-15,13 0 0 16,16-3 8-16,35 1 4 16,36-4 13-16,42-5 17 15,28-1-21-15,-5 7-17 16,-15-2 0-16,-12 2-6 15,-4 1 2-15,1 2 3 16,-5 3-5-16,-6 0 9 16,-6 2-5-16,-2 1 6 15,-8 2-9-15,-8 0 4 0,-23 0-3 16,-27 0-1-16,-19 0 1 16,-5 0-2-16,3 0 0 15,5 0 2-15,5 5-5 16,-5 0 6-16,-5-2-3 15,-8 2 0-15,1-2 0 16,-11-1 0-16,-6 1 0 16,-5-1 2-16,-5-2-1 15,-10 3 3-15,6-1-3 16,-4 1 3-16,-2-3-3 16,2 0-1-16,-6 3 0 15,3-3 0-15,-11 2 0 16,0-2 0-16,0 0 5 0,-4 0 1 15,0 0 43 1,0 0-1-16,0 0 6 0,0 0-23 16,0 0-7-16,0 0-18 15,0 0-2-15,0 0 5 16,0 0-9-16,0 0 16 16,0 0-16-16,0 0 2 15,0 0 3-15,0 3-6 16,0 2 1-16,0 8 0 15,10 10 12-15,-2 7 26 16,14 9-3-16,0 10-21 16,4 1 7-16,4 5-21 15,5 3 10-15,3 4-10 0,6-6 0 16,-1 1 0 0,1-6-10-16,-6-10-11 0,-2-8-7 15,-16-7 28-15,-1-8-11 16,-11-10 10-16,-4-2-10 15,-4 0 11-15,0-3-5 16,0-3-1-16,0 0-13 16,0 3 2-16,-16-3 11 15,-11 0-5-15,-11 0 11 16,-10 1 0-16,-19 3-4 16,-5-3 6-16,-11 3-3 15,-30-3 1-15,-25-1 0 16,-36 0-1-16,-9 0-2 15,2 0-2-15,-7 0 7 16,1 0-7-16,-20 0 10 16,-19 0-10-16,-14 0 5 0,-11 6 0 15,3 1 1-15,14 2 0 16,21-9 10-16,40 2 6 16,42-2 13-16,40 0-30 15,31 0 10-15,19 0-10 16,3 0 0-16,8 0-1 15,0 0-1-15,16-2-21 16,10 2-28-16,4 0-37 16,0 0-45-16,8 0 12 15,10 0 17-15,0 0-51 0</inkml:trace>
  <inkml:trace contextRef="#ctx0" brushRef="#br0" timeOffset="13802.88">7867 10605 5 0,'0'0'282'0,"0"0"-282"15,0 0-2-15,0 0-10 16,0 0 12-16,185 63 23 16,-54-31 2-16,56 8 18 15,31 6 13-15,19 1 8 16,-3-6-24-16,-21-7-2 15,-13-2-28-15,-17-3 4 0,-18-4-6 16,-40-4 8-16,-32-6-4 16,-29-2-7-16,-21-5-5 15,-3 2 0-15,-6-2 0 16,-4-1-18-16,-16-4-7 16,-14 0-24-16,0-3-4 15,-14 0-4-15,-20 0-6 16,-4-3-7-16,-29-18 3 15,7-2-41-15,8 0 44 0</inkml:trace>
  <inkml:trace contextRef="#ctx0" brushRef="#br0" timeOffset="14132.7">9959 10621 128 0,'0'0'176'15,"0"0"-124"-15,0 0-38 16,0 0-9-16,-123 12 48 16,67 5 25-16,-12 12-2 15,-29 12-7-15,-32 14 15 16,-44 15-11-16,-23 10-6 16,9-6-28-16,18-10 18 15,52-20 21-15,29-13 13 16,31-8 9-16,19-8-65 15,4-3-15-15,-1 2-7 16,9-4-8-16,8-7-5 0,14-1 0 16,4 1-33-1,0-3-96-15,0 0-28 0,0 0-79 16,0 2 34-16,22-2 40 16,-10 0 58-16,6 0-59 0</inkml:trace>
  <inkml:trace contextRef="#ctx0" brushRef="#br0" timeOffset="26232.52">5369 13480 20 0,'0'0'32'16,"0"0"-25"-16,0 0 16 16,0 0 13-16,-139 0-3 15,97 0 1-15,-6 0-4 16,-1 10-10-16,-3 6 0 15,0 2-9-15,1 2 9 0,3 3-6 16,4-1 0-16,1 7-7 16,7-1-3-16,2 6 0 15,0 5 0-15,3 1 9 16,1 6-6-16,4 6 1 16,0 4-1-16,8 1 9 15,2 1-6-15,6-1-1 16,6-1-5-16,4-5-2 15,4 1-2-15,26-5 1 16,6 2 2-16,16-3-3 16,9-6 12-16,11-5-2 15,33-9 1-15,30-14-6 16,30-12 1-16,16-5-5 16,-5-31 1-16,-21-10 3 0,-16 3-5 15,-8-6 5-15,-23 2-5 16,-25 13 2-16,-23-1-1 15,-11 5-1-15,3-6 0 16,-2-2-1-16,-5-11 1 16,-11 3 0-16,-16 0-1 15,-14-7 1-15,-4-7-3 16,-12-9 3-16,-24 2 0 16,-21 1-8-16,-33-7-7 15,-37 10 4-15,-28 7 5 16,-24 20 6-16,5 20 0 15,19 16 2-15,6 4 1 16,10 23-3-16,26 1-1 16,23 0-14-16,25-2-17 0,17 0-3 15,-8 23-10-15,7-8-12 16,15 2-74-16</inkml:trace>
  <inkml:trace contextRef="#ctx0" brushRef="#br0" timeOffset="27369.03">7341 13480 89 0,'0'0'54'0,"0"0"-27"15,0 0-12-15,0 0 11 16,-109 141 5-16,91-95-6 16,10 8 1-16,4 2-11 15,4 13 2-15,0 0-3 16,0 6-4-16,12 2 0 15,10-3 2-15,13-2-2 16,1-3-6-16,10-8 1 16,7-6-5-16,13-8 4 15,2-5-4-15,11-12 0 16,0-1 0-16,3-13 0 16,5-9 0-16,-1-7 6 15,5 0-1-15,4-18-5 0,1-11 5 16,-1-9-5-16,2-6 1 15,-7-10-1-15,1-4 0 16,-9-3-1-16,-7-6 0 16,-15 3 0-16,-11-5 2 15,-19 2-2-15,-18-4 2 16,-12-4 0-16,-4-2-1 16,-30 3 0-16,-19 2 0 15,-21 6 0-15,-33-1-3 16,-42 4 3-16,-36 15 4 15,-29 18-3-15,11 22 4 16,16 8-5-16,29 21 0 16,34 9-11-16,33-1 3 0,25-1-16 15,17 2-1-15,7 7-6 16,12 33-18-16,4-7-65 16</inkml:trace>
  <inkml:trace contextRef="#ctx0" brushRef="#br0" timeOffset="30454.29">9121 13418 46 0,'0'0'93'16,"0"0"-71"-16,0 0-11 15,0 0 1-15,0 0 17 16,0 0-4-16,-122 67-6 15,114-46-9-15,-1 7-8 16,-1-3 1-16,2 5-3 16,4 4 0-16,0 5 0 15,0 2 3-15,4 3 3 16,0-2 3-16,0-3-5 16,4-1-2-16,8-3-2 15,2-7 1-15,-1-6 0 0,1 1-1 16,-2-2 4-1,-4-1 2-15,6 3 4 0,-2 3 2 16,2 1 3-16,-2 5 3 16,10 1-1-16,4 6-1 15,5-1-6-15,7 2 0 16,10 4 5-16,9 1 5 16,9 1-6-16,11-3 36 15,15 0-27-15,25-7-18 16,18-4-4-16,20-13-1 15,6-6 0-15,-14-13-6 16,-16 0 5-16,-26-2 0 16,-18-10 1-16,-19-4 0 15,-2-2-3-15,11-6 2 16,6-6-3-16,13-11 0 0,-13 0-8 16,-11-7-1-16,-1-1-2 15,-15-5 5-15,-11-2 2 16,-7-11 6-16,-12-2-2 15,-10-6 1-15,-6-4 2 16,-6 2-5-16,-4 0 6 16,-22 2 0-16,-16 7-1 15,-41-4 1-15,-52 3 0 16,-50 2-5-16,-45 14-3 16,-5 16 7-16,-3 24-3 15,27 13 3-15,-3 0-9 16,15 5-3-16,8 16-20 0,18 3-13 15,21 6 0-15,28-4 6 16,11 4-2-16,30-4-26 16,23-8 4-16</inkml:trace>
  <inkml:trace contextRef="#ctx0" brushRef="#br0" timeOffset="34712.96">6360 14399 45 0,'0'0'26'15,"0"0"-4"-15,0 0 5 16,0 0 20-16,0 0-3 16,0 0-7-16,0 0-9 15,0 0 3-15,-36-33 10 0,24 30 14 16,-6-2-14-16,-2 4-22 16,-7-2-4-16,-9 0-5 15,-6 3 2-15,-6 0-8 16,-13 0 6-16,-3 0 4 15,-3 6 23-15,-1-5 16 16,-7 4 2-16,1 1-16 16,1-3-15-16,-1-1 5 15,-5-2-14-15,3 6-1 16,-3 0-13-16,1 0-1 16,-1 6 1-16,0 1 9 15,7 1-8-15,-3 0 9 16,11 4-4-16,-2 0 3 0,5 3-2 15,5 2-5-15,3-2-2 16,1 4-1-16,6 1 0 16,1 5 0-16,3-6 0 15,2 4 0-15,10-6 0 16,3 2 1-16,5-4-1 16,10 2 1-16,-2 0 0 15,6-3-2-15,8-1-4 16,0-1 4-16,0 2 0 15,0 0 1-15,14 4-1 16,2-4 0-16,6 6 1 16,9 0 0-16,-1-6 4 0,10 0-2 15,2-2 5 1,7-2-6-16,3-4 19 0,8 1-17 16,1-6 5-16,3 4-7 15,7-9-1-15,7 3 10 16,1-2-9-16,8-3 7 15,3 0-8-15,5 0 17 16,1 0-16-16,3-8 9 16,2 4-9-16,-6-7-1 15,-3 6 3-15,-1-2-3 16,-1 1 14-16,-7 6-13 16,0 0 5-16,-1 0-5 15,-3 0 17-15,-1 0-17 16,-5 0 8-16,1 0-6 15,1-3-3-15,-7 1 0 0,3-1-8 16,-3 1 8-16,-3 2 1 16,-3 0 1-16,-1 0-2 15,-1 0 1-15,-4 0-1 16,9-2 0-16,1-3 1 16,3 5 1-16,1-9 10 15,-1 4-11-15,1 1-1 16,3 0 0-16,1 3 9 15,-5-3-9-15,1 2 0 16,-5 2 3-16,5 0-3 16,-5 0 9-16,5 0-7 15,-10 0-4-15,1 0 4 16,-1 0 0-16,1 2-1 16,-9 7-2-16,4-5 1 0,5 1 0 15,-9 0 0-15,9-1 0 16,-5-4 0-16,0 1 9 15,7 3-10-15,-7-2 1 16,5-2 0-16,-5 2 0 16,0 3 1-16,1-2-1 15,-1 3 0-15,-3-2 0 16,3 1 10-16,-4-2-20 16,5 4 20-16,-5-1-15 15,5-4 7-15,-7 3-2 16,6-2 0-16,-3-1 0 0,-1 2 0 15,-4-2 0 1,1 0 1-16,-7-2 9 0,2 0-20 16,-5 0 20-16,1 0-10 15,-2 0 2-15,0 0-4 16,-1 0 2-16,-3-2-8 16,0-9 6-16,-4 2-12 15,1-5 14-15,-9 5-10 16,0-5 9-16,-10 5-7 15,-2-9 8-15,-6 2-13 16,0-2 2-16,0-5 10 16,-4-6-19-16,0 6 20 15,0-4-22-15,0 0 10 0,0 3-7 16,0-2 17 0,-8 0 1-16,-10 6 1 0,-4-3-1 15,-4 2 1 1,-13 1 2-16,-9 2 6 0,-12 0-14 15,-9 0 7-15,-18-3-2 16,-21-5-12-16,-41-2 11 16,-43-3-11-16,-23-2 10 15,-11 2 3-15,1 8-9 16,-3 5 8-16,-6 5 2 16,-9 4 12-16,5 5 3 15,2 4 4-15,11 0-20 16,26 17-1-16,17-3-9 15,43-1 1-15,43-3-26 16,31-1-60-16,31-5-49 0,2 7-11 16,12-4-19-16,10 1-4 15</inkml:trace>
  <inkml:trace contextRef="#ctx0" brushRef="#br0" timeOffset="36507.53">11669 14105 80 0,'0'0'98'0,"0"0"-79"16,-143-3-14-16,83 3-5 16,3 0 24-16,1 0 5 15,4 6-5-15,3 4-9 0,1 0 0 16,6 3-2 0,1 5 4-16,3 3 1 0,0 3 1 15,-2 5 6-15,-3 5 0 16,3-2-2-16,-2 5 2 15,1 1 1-15,3-2-8 16,4-2 0-16,4-2 4 16,3 4 0-16,9 3 11 15,10 2-10-15,-2-3-3 16,10 6-14-16,0 0 5 16,18-1-7-16,27 1 14 0,15-1-6 15,35 1-7 1,40-1 0-16,34 0-4 0,22-2-2 15,-8-7-6 1,-9-1 6-16,-19-5 2 0,6-2-2 16,0 0-9-16,-6-3-14 15,-2-5-7-15,-6 0 4 16,-4 0 11-16,-4-6-5 16,0-1 16-16,0-4 3 15,-4-1 1-15,-8-4 1 16,-2-2-4-16,-2 0-15 15,-7 0-2-15,-13 0 10 16,-14 0 2-16,9 0 9 16,-15-10-3-16,4 2 3 0,25-5 0 15,1 3 0-15,26-5 0 16,0-3 0-16,-26 2 0 16,-31 4 0-16,-21 4 0 15,17-2 1-15,5-6-1 16,4-2 0-16,-1 0 13 15,-11-5-4-15,-11-4 5 16,-7-7 2-16,-5-4 12 16,-22-8 6-16,-4-6-12 15,-20-4-4-15,-6-8-14 16,-36-3 10-16,-20 0-6 16,-39-10 12-16,-40-5 35 15,-38-2-4-15,-22 6 1 16,-1 14-12-16,-3 12-11 15,-3 8-21-15,-19 8 3 0,-17 3-10 16,-22 4 29-16,-13 6 8 16,-5 5 9-16,16 5-47 15,20 13-8-15,37 0-45 16,35 18-87-16,32 22-76 16,51-10-45-16,35-2 66 0</inkml:trace>
  <inkml:trace contextRef="#ctx0" brushRef="#br0" timeOffset="37618.51">16311 14643 208 0,'0'0'131'16,"0"0"-128"-16,170 0-3 15,-80 0 0-15,15 0 1 0,-6 0 9 16,-3 0-6 0,-13 0-4-16,-15 0 0 0,-19 0-15 15,-15 0-27-15,-20 0-9 16,-14-8-9-16,0 3-20 16</inkml:trace>
  <inkml:trace contextRef="#ctx0" brushRef="#br0" timeOffset="37895.36">16928 14546 176 0,'0'0'92'0,"0"0"-46"16,0 0 24-16,0 0 8 16,0 0-16-16,0 0-23 15,0 0-18-15,82 2 12 0,-43 12-8 16,-9-2-18-16,-4 1-7 15,-12-1 0-15,-14 6 4 16,0 0 3-16,-6 0 11 16,-14 3-1-16,-6-6-12 15,0-2-5-15,3-3-1 16,9-4-7-16,6-1-36 16,8-5-43-16,0 0-62 15,18 0-17-15,9 0-41 0</inkml:trace>
  <inkml:trace contextRef="#ctx0" brushRef="#br0" timeOffset="38309.14">18060 14023 217 0,'0'0'89'0,"0"0"-58"16,0 0 24-16,-139 10 53 16,70 24 34-16,-5 17-12 15,-5 11-29-15,11 8-18 16,15 8 24-16,9 2-15 16,28-9-24-16,16-4-45 15,0-6-20-15,26-9-3 16,20-11-28-16,3-8 0 15,11-13-23-15,7-12 20 0,-3-8-12 16,-4-5 24-16,-3-23-12 16,-1-16 10-16,-11-10 18 15,-7-10 3-15,-12-8 11 16,-18-1-11-16,-8-2 16 16,0 6-16-16,-20 10-3 15,-20 7-43-15,-7 12-29 16,-9 11-59-16,-7 11-49 15,-13 18 5-15,20 0 34 16,3 12-8-16</inkml:trace>
  <inkml:trace contextRef="#ctx0" brushRef="#br0" timeOffset="38566">17987 14494 185 0,'0'0'246'16,"0"0"-105"-16,0 0-18 15,0 0 34-15,0 0 89 16,65 128-7-16,-39-102-45 16,4-3-111-16,0-5-42 15,4-5-41-15,-3 0-30 16,-5-8-194-16,0-1-90 0,-4-4 63 15,-4 0 7-15,8-4 27 16,-5-16 66-16</inkml:trace>
  <inkml:trace contextRef="#ctx0" brushRef="#br0" timeOffset="38930.86">18551 14374 192 0,'0'0'172'0,"0"0"-96"15,0 0 12-15,0 0 41 16,0 0 56-16,-127 93 52 16,101-48-52-16,14 7-28 15,8-1-100-15,4-2-19 16,4-6-32-16,18-4-3 16,4-9-3-16,8-7-19 0,-3-9 4 15,7-12-101-15,2-2 61 16,2-10-19-16,-1-16 47 15,-3-10-1-15,-4-7 26 16,-8-11-15-16,-3-7 17 16,-15-2-11-16,-8 2-3 15,0 8 13-15,-4 3-17 16,-16 14-3-16,-13 11-8 16,3 13 25-16,-12 6-25 15,1 6 4-15,-5 6-24 0,6 11-72 16,-2 9-44-1,11 15-49-15,5-6 22 0,12-4 15 0</inkml:trace>
  <inkml:trace contextRef="#ctx0" brushRef="#br0" timeOffset="39487.69">19463 14008 279 0,'0'0'220'0,"0"0"-156"16,0 0-4-16,0 0 16 15,-131 0 38-15,87 15-24 16,2 3-14-16,2 2-53 15,1 4 11-15,5 4-7 16,8 0 26-16,0 0-8 16,12-2-28-16,6 0 7 15,4-3-24-15,4 1 10 16,4-1-8-16,26-1-4 16,14-1 2-16,8-4 0 15,9-2-2-15,-1 0 0 16,5 2 0-16,-3-3 2 15,-5 5 11-15,-7 3-9 0,-2 1 48 16,-7-2 9-16,-17 7 57 16,-2 0 0-16,-18 4 0 15,-4 0 52-15,-4 4 2 16,-18 0 8-16,-13-1-16 16,-7-3 82-16,-2-4-92 15,-9-10 81-15,-3-1-102 16,0-8-27-16,3-7-30 15,1-2-69-15,10 0-10 16,1-11-80-16,7-9-134 16,4-5-284-16,4 2 85 15,10-5-192-15,6-1 16 16,10 6 129-16,0 8 217 0</inkml:trace>
  <inkml:trace contextRef="#ctx0" brushRef="#br0" timeOffset="41429.32">27574 5914 201 0,'0'0'125'0,"0"0"-96"15,0 0-21 1,-157-8 4-16,66 39-2 0,-40 45-8 16,-26 55 1-16,2 38-3 15,16 28 35-15,42 11 29 16,33-8 30-16,30 0-9 16,30 2-19-16,8-2-1 15,48-2 0-15,31-2 1 16,33-11-23-16,19-11 5 15,20-18-4-15,15-15 12 16,-1-28 12-16,6-33 18 16,-6-29-19-16,-10-30 5 15,-2-21-11-15,-10-13 72 16,-8-36 12-16,-4-20 33 16,-14-13 54-16,-12-2-5 0,4-28 65 15,-9-18-24-15,-7-13 6 16,6-37-167-16,-25 1-17 15,-21-16-90-15,-27 0-6 16,-30-5-78-16,-22 9 16 16,-55 1 63-16,-36 10-74 15,-40 18 79-15,-12 17-5 16,-8 25-66-16,4 27-167 16,12 27-127-16,10 31-93 15,26 26 6-15,28 9 40 0,25 13 46 16,7 44 90-1,-21 60 64-15,11-4 77 0,3 3-27 0</inkml:trace>
  <inkml:trace contextRef="#ctx0" brushRef="#br0" timeOffset="41719.15">27755 6947 466 0,'0'0'441'0,"0"0"-353"0,0 0 42 15,0 0 207-15,0 0 94 16,135 97 25-16,-75-44-153 16,5 13-111-1,1 2-150-15,-5-5-21 0,-9-3-21 16,-14-10-79-16,-11-11-239 15,-13-11-100-15,-6-10-131 16,-4-13 32-16,-4-5 56 16,14-15 246-16,-2-16 82 15,0-7-54-15</inkml:trace>
  <inkml:trace contextRef="#ctx0" brushRef="#br0" timeOffset="41913.04">28293 7123 121 0,'0'0'222'0,"0"0"-37"15,0 0 30-15,-121-3 103 16,83 3 155-16,-7 21 68 16,-3 4-33-16,2 9-152 0,-7 1-160 15,5-2-68-15,4 1-71 16,5-11-29-16,9-5-28 16,4-4-135-16,8-8-333 15,2-6-156-15,-6 0-142 16,-5 0 98-16,5-6 312 15</inkml:trace>
  <inkml:trace contextRef="#ctx0" brushRef="#br0" timeOffset="42587.35">23427 7417 96 0,'0'0'201'16,"0"0"-151"-16,0 0-46 0,0 0-2 15,0 0 67 1,0 0 13-16,0 0-27 0,139-14-23 15,68 14 38-15,59 0 37 16,24 1 31-16,2 7-31 16,-36-3-50-16,-18 0-27 15,-17 3-12-15,-11 2-4 16,-33-2-12-16,-38-3-4 16,-38-2 0-16,-41-3-36 15,-22 0-26-15,-1 0-12 16,-7 0-12-16,-10 0-18 15,-10 0 7-15,-2 0 15 16,-4-5-14-16,6-6-4 16,10-7 7-16,-2 0-33 15,-6 1-1-15</inkml:trace>
  <inkml:trace contextRef="#ctx0" brushRef="#br0" timeOffset="43002.08">25985 6675 189 0,'0'0'136'0,"0"0"-109"16,0 0-21-16,-26 114 17 15,26-21 50-15,0 38 1 16,4 40-21-16,4 19-11 16,-4 0 30-16,-4-12 9 15,0-24-20-15,0-13-14 16,0-28-22-16,-8-28-4 15,4-24-21-15,0-9 1 16,-7 3-1-16,7 2-2 16,0-2 0-16,0-20-1 0,0-10-10 15,4-14-38-15,0-11-80 16,0-13-80-16,16-18 25 16,-1-10 5-16</inkml:trace>
  <inkml:trace contextRef="#ctx0" brushRef="#br0" timeOffset="43683.69">25940 6531 98 0,'0'0'121'16,"0"0"-92"-16,0 0-3 16,0 0 23-16,0 0 18 15,0 0-20-15,39-115-14 16,-13 105-21-16,14-3 10 16,-10 2 18-16,5 6 13 15,-13 0 13-15,0 0 33 16,-14 2 28-16,0 1-28 15,-4-1 2-15,2 1-31 16,-2-1 33-16,-4 0-1 0,0 3 25 16,0 0 2-1,0 0-33-15,0 0 12 0,0 0-39 16,0 0 7-16,0 8-73 16,0 26 39-16,8 37-6 15,14 45 102-15,13 40-18 16,13 13 8-16,4-7-59 15,5-17-25-15,-1-19 0 16,-10-3-44-16,-5-18 10 16,-11-18-10-16,-8-20 64 15,-2-8-59-15,-2 4 21 16,-6 4-26-16,6-5-5 16,-9-14 0-16,-3-12-1 15,-6-13 6-15,0-5-10 16,0-7-25-16,0-1 6 15,-6-5 29-15,-11 0 0 16,-9 3 29-16,-14-3 11 0,-2 0-35 16,-19 3 53-16,-9-3-53 15,-9-5 32-15,3 5-37 16,-7-2 31-16,1-1-31 16,3 1 10-16,8-1-10 15,11-2-26-15,18 0-129 16,16 0-202-16,11 0-84 15,20 0-152-15,17-12-38 16,8-4 293-16</inkml:trace>
  <inkml:trace contextRef="#ctx0" brushRef="#br0" timeOffset="44171.92">25989 6947 201 0,'0'0'98'0,"0"0"-70"15,0 0-22-15,0 0 29 16,147-52 7-16,-79 34-17 0,7 0-20 16,-5 0-5-16,-5 5-6 15,-13 5-11-15,-22 8-22 16,-30 0-29-16,0 14-16 15,-22 6-40-15</inkml:trace>
  <inkml:trace contextRef="#ctx0" brushRef="#br0" timeOffset="44367.81">26019 7415 146 0,'0'0'70'16,"0"0"-29"-16,0 0 11 15,155 0 4-15,-76-11-22 16,7-6-22-16,7-4-9 0,-11 3-3 16,-13 3 0-16,-17 2-10 15,-18 2-50-15,-19 10-16 16,-25 1-3-16,-21 0-27 16</inkml:trace>
  <inkml:trace contextRef="#ctx0" brushRef="#br0" timeOffset="44555.74">26267 7515 57 0,'0'0'44'0,"0"0"-21"16,0 0 29-16,0 0 4 15,0 0 0-15,0 0-1 16,0 0 0-16,108 69-10 16,-61-69-15-16,5 0-17 15,5-2-7-15,-5-4-6 0,-8 4 0 16,-14 2-37-1,-9 0-50-15,-21 18-14 0,-13 5-48 16</inkml:trace>
  <inkml:trace contextRef="#ctx0" brushRef="#br0" timeOffset="44741.53">26184 8037 180 0,'0'0'117'15,"0"0"-75"-15,0 0 23 16,0 0 30-16,0 0 33 15,0 0-5-15,0 0-16 16,159 70-22-16,-84-70-25 0,-1 0-33 16,-5 0-27-16,-9-5-3 15,-16-3-159-15,-21 3-136 16,-11 2 58-16,-12 3 57 0</inkml:trace>
  <inkml:trace contextRef="#ctx0" brushRef="#br0" timeOffset="45433.32">24009 7909 46 0,'0'0'184'15,"0"0"-149"-15,139 8-30 16,-14 3 1-16,44-2 18 16,22 7-6-16,-7-5-10 15,-41-4-3-15,-53 0 11 16,-29-1-4-16,-17-3-12 15,8-1-51-15,-9 3-27 16,-13 0-55-16</inkml:trace>
  <inkml:trace contextRef="#ctx0" brushRef="#br0" timeOffset="45726.82">24968 7961 28 0,'0'0'201'0,"0"0"-155"16,0 0-35-16,0 0 0 16,147-6 21-16,-91 6 2 15,6 0-13-15,-5 6-1 16,-15 4 9-16,-12 6-8 16,-16 1-5-16,-9 1 10 15,-5 0-15-15,-5 5 5 0,-21 0 7 16,-8 0-3-1,-6-2-11-15,-3-1-5 0,7-7-4 16,10-3 0-16,10-4-10 16,12-4-50-16,4-2-33 15,12 0-26-15,14-10-81 0</inkml:trace>
  <inkml:trace contextRef="#ctx0" brushRef="#br0" timeOffset="51927.11">16394 14620 26 0,'0'0'60'16,"0"0"2"-16,0 0-17 0,0 0-16 15,0 0-3-15,0 0 2 16,-18 10 1-16,18-10-1 16,0 0 4-16,0 0 3 15,4 0-3-15,4 3-1 16,10 2 3-16,8 3-6 16,13-3-11-16,9 3-10 15,4-3 0-15,9-5-6 16,3 0-1-16,7 0 0 15,-7 0 0-15,-4-3 1 0,-7-5-1 16,-5 3 6 0,-14 3-6-16,-11-1 0 0,-11 3-4 15,-2 0 4-15,-10 0-2 16,0 0-5-16,0 0-8 16,-10 0-12-16,-6 0-13 15,1 0-13-15,3 0-13 16,-2-3 2-16,6-7-4 15,0 0-49-15</inkml:trace>
  <inkml:trace contextRef="#ctx0" brushRef="#br0" timeOffset="52542.68">16962 14467 2 0,'0'0'192'0,"0"0"-115"16,0 0-13-16,0 0-3 15,0 0 19-15,0 0 11 16,0 0 5-16,0 48-23 16,8-17-17-16,-4 3-4 15,10 3 18-15,-10 2-25 16,0-6-28-16,0-4-17 16,0-6 2-16,2-8-2 15,-6-6-5-15,0-5 3 16,4-4-23-16,-4 0-15 15,0 0 9-15,4-18-17 16,0-9 34-16,0-3 6 16,0-11 8-16,-4-2 0 15,0-3 0-15,0-6 1 16,0 7 10-16,0 0 5 0,-4 8 11 16,-4 6 1-16,4 8 14 15,4 12 3-15,0 4-18 16,0 7 21-16,0 0 13 15,0 0 45-15,8 7-41 16,11 13-19-16,15 3-26 16,0 6-17-16,10-4 14 15,-1 2-15-15,5-8-4 16,-4-1-9-16,-6-2 11 16,-7-1-18-16,-9-5 18 0,-14-4-17 15,-4 5 15 1,-4-4 2-16,-4 3 4 0,-22 3 18 15,-9 5-2-15,-9 0 22 16,2 2-3-16,-2-2 39 16,9-2-13-16,5-4-21 15,8-1-38-15,10-6-6 16,2-3-20-16,10-2-72 16,0 0-48-16,0 0-87 15,0-5-62-15,0 0 21 16,14-8 45-16,-6 0 109 15,2 6-57-15</inkml:trace>
  <inkml:trace contextRef="#ctx0" brushRef="#br0" timeOffset="53340.11">16958 14386 205 0,'0'0'135'15,"0"0"-78"-15,0 0-1 16,0 0 16-16,-4 129 41 15,4-82 32-15,0-6-34 16,8-1-38-16,-4-4-41 16,4-5-5-16,2-8-25 15,-6-5 9-15,0-5-8 0,0-8 8 16,-4-5-11 0,0 0 0-16,0 0-22 0,4-8-6 15,-4-15 15-15,4-13 1 16,2-5 10-16,-6-8 2 15,4 1 0-15,0 1-1 16,-4 6 1-16,4 10 1 16,-4 7-1-16,0 2 2 15,4 9 0-15,-4 4 11 16,4 6-13-16,7 3 16 16,1 0 36-16,10 11 23 15,4 7-45-15,4 5-15 16,4-4-15-16,-3 7-3 15,5-3-20-15,-6-2-7 0,-4-3 26 16,-6 0-14 0,-6-5 17-16,-5-1-12 0,-9 1 13 15,0-3 0-15,-17 6 19 16,-9-3-17-16,-4-1 20 16,-10-1-5-16,6-1-17 15,3-2 12-15,5-3-12 16,4-3 0-16,10-2-36 15,6 0-32-15,2 0-48 16,4-7-64-16,0-3-7 16,0-1 21-16,10-7 44 15,-2 3-42-15</inkml:trace>
  <inkml:trace contextRef="#ctx0" brushRef="#br0" timeOffset="54503.89">16601 14653 25 0,'0'0'15'0,"0"0"121"15,0 0-73 1,0 0-19-16,0 0 4 0,0 0 27 15,0 0 14-15,-18 0-3 16,32 0-19-16,9 0-26 16,7 0-31-16,4 0 0 15,14 0-3-15,-1 0-7 16,1 0 1-16,0 0 0 16,-5 0-2-16,-7 0-4 15,-10 0-3-15,-10 0-10 16,-8 0 1-16,-8 0 4 15,0 0 13-15,-4 0 4 0,-26 0 12 16,-8 0-16 0,-11 6-6-16,-3-1-1 0,0-3 7 15,-5 3 4-15,11-5-3 16,-2 3 8-16,9-3-9 16,7 0-7-16,6 0 7 15,14 0-1-15,4 0-10 16,8 0-3-16,0 0 1 15,0 0-12-15,12 0-12 16,10 0 11-16,8 0 9 16,5 2 5-16,5-2-19 15,-6 0-19-15,0 0-11 16,7 0 1-16,-3 0-7 16,10-5-63-16</inkml:trace>
  <inkml:trace contextRef="#ctx0" brushRef="#br0" timeOffset="55155.7">17161 14438 187 0,'0'0'88'16,"0"0"-30"-16,0 0-17 16,0 0-4-16,0 0 10 0,0 0 13 15,-34 128-15-15,34-89-19 16,-4-4-12-16,0 1-5 16,-2-7-3-16,2-4-6 15,4-4 0-15,-4-11 0 16,4-2 7-16,0-8-3 15,0 0-4-15,0 0-13 16,0-13-6-16,0-10-3 16,0-10 1-16,4-6 14 15,0-7-7-15,2-3-2 16,-6 3 8-16,0 0 8 16,0 3 0-16,0 4 3 15,0 5 4-15,-10 7 6 16,6 6 9-16,4 8-1 0,0 7 18 15,0 6 20-15,0 0 43 16,0 0-12-16,0 19-37 16,18 5-27-16,2 4-17 15,6 2-8-15,5 0-1 16,-5-3 0-16,10-2-27 16,-10-5-5-16,-10 1-3 15,2-6 20-15,-9 1-5 16,-9-6 7-16,0-2 13 15,-5 4 5-15,-17-3 1 16,-4 3-5-16,-8-4-2 0,0 2 1 16,-1-3-2-1,3 1-8-15,8-3 9 0,6-5-18 16,4 0-36-16,10 0-32 16,4 0-4-16,0 0-9 15,0-7-7-15,10-9 19 16,-2 3-71-16</inkml:trace>
  <inkml:trace contextRef="#ctx0" brushRef="#br0" timeOffset="64485.45">17530 11712 9 0,'0'0'10'16,"119"-105"-10"-16,-47 35 0 15,11-8-2-15,-1 6 2 16,1 0 3-16,0 0 2 16,-1 3 0-16,1 2 12 15,-1 0-9-15,17-20-8 16,-21 16-18-16</inkml:trace>
  <inkml:trace contextRef="#ctx0" brushRef="#br0" timeOffset="72396.27">4809 6834 27 0,'0'0'19'0,"0"0"-6"15,0 0 21-15,19 138-4 16,-19-80 8-16,-4 7-17 16,-15 1-7-16,5-1-4 15,6-6-8-15,4-13 0 16,4-8-2-16,0-10-4 16,0-3-12-16,0 1-23 15,0-3-8-15,0-7-54 0</inkml:trace>
  <inkml:trace contextRef="#ctx0" brushRef="#br0" timeOffset="73219.37">4761 6702 86 0,'0'0'54'0,"0"0"-15"16,0 0-22-16,0 0-11 15,0 0 0-15,0 0-5 16,161-30 5-16,-70 17 3 16,52-12 0-16,58-24 7 15,33-8 0-15,18-9-5 0,-5-1-6 16,-17 0-3-16,0 7-2 15,-25 0 0-15,-28 7 0 16,-46 13 0-16,-40 16 0 16,-39 7 0-16,-22 12 1 15,-8 4-1-15,-5 1 0 16,-3-3 0-16,-6 3 3 16,-4 0 5-16,6 0 4 15,-2 0 2-15,0 0 2 16,10 3-4-16,4 2-3 15,-6-1-5-15,11 2 1 16,-1 2-2-16,0-3-3 16,0 2 0-16,4-1 0 15,0 0 0-15,7 0 0 16,-3-4 0-16,0 7 1 0,-8-4-2 16,-3-1 1-16,-7-1 0 15,-6 2 0-15,-2 1 0 16,0-1 0-16,2 2 0 15,-2 4 0-15,4 4 0 16,2 5 1-16,-2 6 0 16,6 4-1-16,5 4 0 15,-1 7 1-15,2 3 1 16,2 2-2-16,4 7 0 16,6 4 0-16,-1 2 0 15,-1 4 0-15,6 4 0 0,-1 0 0 16,-9-3 0-1,0-3 0-15,0-7 0 0,-12-7 0 16,0-5 0-16,-6-1 0 16,-7-4 0-16,-1-3 0 15,-4-10 0-15,0-1 1 16,0-5-1-16,0-4 0 16,0-5 0-16,0-3 1 15,0-1 3-15,0-2-4 16,0 0 2-16,-4-2-2 15,-5 10-4-15,1 5-4 16,-6 2-20-16,2 5-6 0,2 4-9 16,6 18-13-1,4-4-27-15,0-3-44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44:24.954"/>
    </inkml:context>
    <inkml:brush xml:id="br0">
      <inkml:brushProperty name="width" value="0.05292" units="cm"/>
      <inkml:brushProperty name="height" value="0.05292" units="cm"/>
      <inkml:brushProperty name="color" value="#FF0000"/>
    </inkml:brush>
  </inkml:definitions>
  <inkml:trace contextRef="#ctx0" brushRef="#br0">1470 6510 110 0,'0'0'156'0,"0"0"-90"16,-143-5 10-16,91 3 26 15,18 2 22-15,11 0 31 16,11 0-18-16,12-2-40 16,0 2-31-16,12 0-32 0,29 0-21 15,15 0 10-15,13 0 43 16,9 0-36-16,1-6 6 15,-7-2-23-15,-1-3 14 16,-3-1-25-16,-5-3 0 16,-7 1-2-16,-14 2-93 15,-1 0-108-15,-11-4-89 16,0-2 89-16,-8-5 44 16,-6-5 48-16,-8-7-9 15,-2-5 55-15,-6-1 44 16,-10 0 19-16,-16-5 30 15,0 6 24-15,2-1 0 16,2 5-13-16,-1 0 6 0,5 8 9 16,6 5 6-16,4 10 43 15,2 8 25-15,2 2 41 16,4 3-29-16,-4 5-18 16,-4 29-61-16,-6 35 69 15,-6 44 222-15,2-1 35 16,-4-2-64-16,5-16-75 15,3-19-71-15,6 0-37 16,-2 1-44-16,6-19-93 16,4-16 61-16,-4-16-66 15,4-12 43-15,0-5-43 0,0-8 84 16,-4 0 6 0,0-3 39-16,-10-28-37 15,2-15-86-15,-14-18-6 0,4-12 0 16,-9-8 0-16,-3-6 5 15,4 5-5-15,-10 5 6 16,5 12 40-16,1 13-40 16,8 15-1-16,8 14 41 15,6 14-40-15,12 12-12 16,0 0-51-16,4 24-41 16,30 26 58-16,10 16 40 15,17 11 52-15,3 8 17 16,3-1-64-16,-3-8 36 15,-8-8-41-15,-7-8 34 16,-7-13-17-16,-8-9-17 0,-7-10 0 16,-9-6 0-1,-4-13 35-15,-10-4-35 0,-4-1 0 16,4-4-52-16,-4 0-97 16,0 0-139-16,0-9-290 15,-14-11-294-15,-33-11-77 16,3 4 528-16,-4 4 169 0</inkml:trace>
  <inkml:trace contextRef="#ctx0" brushRef="#br0" timeOffset="257.52">1218 7005 180 0,'0'0'133'15,"0"0"-114"-15,0 0 3 16,0 0 33-16,0 0 55 0,0 0 28 15,0 0 14-15,49-69 7 16,7 10-12-16,9-16-4 16,13-3-16-16,5-7-62 15,-1 3-24-15,-3 6-39 16,-15 11 8-16,-11 13-10 16,-19 14-77-16,-12 11-60 15,-18 15-44-15,-4 2-121 16,-8 6 62-16,-44-5 14 15,13 4 66-15</inkml:trace>
  <inkml:trace contextRef="#ctx0" brushRef="#br0" timeOffset="832.74">1454 5961 180 0,'0'0'50'15,"0"0"-28"-15,0 0 5 16,0-117 34-16,0 92 18 15,12 12 21-15,2 13-14 16,12 0-32-16,13 31 21 16,3 23 117-16,2 11-44 15,1 13-31-15,-7 2-44 16,-8-1 5-16,-8-4-22 16,0-7 1-16,-14-6-42 15,-3-7-10-15,-5-7 13 16,0-13-18-16,0-1 16 15,-5-11-16-15,-3-4-3 0,-10-2-43 16,6-11-99-16,-10 0-36 16,0-6 26-16,-8 0-53 15,-5-25 53-15,-13-11 52 16,0-11 56-16,-9-5 38 16,1 2 9-16,-4 1 26 15,-1 6 26-15,13 7 28 16,6 10 45-16,15 8 28 15,13 8 4-15,14 7 14 16,0 3-84-16,14 0-64 16,33 27 14-16,19 3 129 15,37 16 137-15,32 11-61 16,22 4-13-16,-18-7-72 0,-22-13-44 16,-35-18-54-16,-25-10-59 15,-1-5 35-15,0 2-25 16,-7-6 16-16,-19 2-26 15,-18-2-41-15,-6 0-38 16,-6-4-24-16,0 0-142 16,-10 0-15-16,-16 0-139 15,-4 0-93-15,-9-4 80 16,-17-3 137-16,8 1 129 16,13 0-33-16</inkml:trace>
  <inkml:trace contextRef="#ctx0" brushRef="#br0" timeOffset="5585.29">12360 5767 40 0,'0'0'112'16,"0"0"-62"-16,0 0-17 15,0 0-3-15,0 0 10 16,0 0-1-16,0 0 4 16,30-25-12-16,-26 22 3 15,10 3-12-15,-2 0-1 16,7 0 12-16,7 0 9 15,0-2 1-15,12 2 3 0,0-3-6 16,11 1-10-16,3-1 7 16,4-2 1-16,5 0-8 15,-1 2-8-15,-3 1-8 16,-1 2 2-16,1 0-8 16,-1 0 8-16,0 0-15 15,1 0 18-15,-1 0-19 16,7 0 16-16,-7 0-14 15,-4-3 17-15,5 0-18 16,-7 1 7-16,-2-1-8 16,-3 1 7-16,-7-1-8 15,0 3 2-15,2 0 18 16,-5 0-18-16,5 0 25 0,-6 0-14 16,9 0 5-1,-3 0-7-15,2 0 1 0,2 0-3 16,-1 0 3-16,-3 0-12 15,2 0 11-15,-5 0-4 16,1 0-6-16,-4 0 2 16,2 0-1-16,-1 0 15 15,-1 0-4-15,4 0-12 16,-2 0 20-16,-1 0-18 16,-1 0 0-16,-4 0-2 15,4 0 21-15,-2 0-4 16,3 0 6-16,-5 0 6 15,0 0-27-15,4 0 31 16,-3 0-31-16,5 0 14 16,-6 0-14-16,0 0 24 15,0 0-26-15,1 0 31 0,3 0-28 16,0 0 43-16,2 0-15 16,3 0-6-16,-1 0 40 15,6 0-47-15,-6 3 26 16,3-1-44-16,-3 1 0 15,-4-1 18-15,7-2-13 16,-7 3-2-16,0 0 0 16,-4-3 30-16,6 2-30 15,-1 1 3-15,-5-1 17 16,4 1-23-16,-4-1 7 16,7 1-7-16,-7 0 0 0,4-3 0 15,-4 0 3-15,0 2-3 16,1 1 4-16,-1-1 16 15,-4 1 0-15,0-3-17 16,-4 2 34-16,5-2-33 16,-5 0 22-16,4 0-26 15,0 0 7-15,-2 0-3 16,2 0-4-16,11 0 36 16,-3 3-36-16,0-3 30 15,0 2-26-15,3-2 15 16,-3 0-16-16,0 3-3 15,-4 0 4-15,11-1-4 16,-11 3 8-16,4-2 26 0,-4-3-34 16,1 2 0-1,-1 2 0-15,-4-2 3 0,0-2 12 16,8 2-15-16,-3 1 0 16,1-2 4-16,2 3 0 15,-4-4 22-15,4 0-26 16,-3 2 4-16,-1 3 0 15,6-2 34-15,-6 0-38 16,1 2 0-16,-5-5 4 16,4 1-4-16,-4 3 0 15,4-2 25-15,1-2-8 16,3 3-17-16,0-3 29 16,6 0-29-16,-1 0 0 15,-5 0 0-15,6 0 0 16,-6 0 0-16,1-5 4 0,-5 1-8 15,0 3 33-15,6-2-58 16,-6 1 58-16,5-1-41 16,-1 3 16-16,-4-3-4 15,6 3 0-15,-1 0 0 16,-1-2-4-16,0-1 37 16,2 1-58-16,-1 2 50 15,-1 0-8-15,6-4-9 16,-2 3 51-16,1-2-54 15,1 3 22-15,-6-2-4 16,0 2-19-16,1 0-8 16,5 0 18-16,-6 0-19 0,6 0 10 15,-1 0 17 1,-1 0-17-16,6 0 0 16,-1 0-5-16,1 0 4 0,4 0-4 15,-6 0 46-15,3 0-13 16,3-2-28-16,-6 2-10 15,3 0 40-15,1-4-70 16,-6 2 35-16,3 2 0 16,-3 0 5-16,-2-3-5 15,2 1 0-15,-5 2 15 16,-1-3-25-16,4 1 20 16,-6 2-20-16,-1-3 15 15,-1 3-5-15,-10 0 0 16,2 0 0-16,-4 0 0 0,-10-3 5 15,6 3-15-15,-10 0 10 16,-4 0-5-16,0 0 5 16,0 0 0-16,0 0-111 15,0 0-151-15,0 0-104 16,0 0-122-16,0 11-99 16,0-6 235-16</inkml:trace>
  <inkml:trace contextRef="#ctx0" brushRef="#br0" timeOffset="8650.99">8000 13775 71 0,'0'0'204'0,"0"0"-133"16,0 0-52-16,0 0-3 15,-125-9 48-15,95 8 13 16,-1 1-25-16,1 0-35 15,-10 0 34-15,2 0 14 16,-11 0 11-16,1 12-25 16,-8 5 9-16,-1 9 18 15,7 3 5-15,-7 6-4 16,5 5-26-16,8-3 75 16,14 2-35-16,7-6 5 15,15 3-29-15,8 0 2 16,4 5-68-16,23 0 41 15,21 3 10-15,12-3 23 0,15-3 49 16,11-2-58 0,23-8 52-16,30-10-66 0,20-18 12 15,6 0-57-15,-8-26 32 16,-36-9-14-16,-38 3 1 16,-23 5-24-16,-3-1-4 15,5-3 69-15,-1-8-64 16,-5 1 24-16,-10 4-24 15,-20-1 20-15,-7 4 9 16,-19-3 55-16,0-2-14 16,-27-5 3-16,-15-5 53 15,-20-2-126-15,-33-6-10 0,-40 6-16 16,-46 22-52 0,-33 26-103-16,-3 27 34 0,5 48-82 15,37 12-78-15,40-9-3 16,41-10 65-16,37-16 15 15,31 17-133-15,8-10-50 16,14-9 100-16</inkml:trace>
  <inkml:trace contextRef="#ctx0" brushRef="#br0" timeOffset="13596.26">19963 5783 100 0,'0'0'59'16,"0"0"-25"-16,0 0-12 15,0 0-4-15,0 0-1 16,0 0 9-16,0 0 2 15,30 0 15-15,-18 0 2 16,10 0-12-16,-6 0 2 16,7 0 0-16,7 0 8 0,10 0-10 15,6 0-7-15,11 0 2 16,5 0-5-16,7 0-4 16,1 2 3-16,-1 1-7 15,5-3 2-15,-5 2 4 16,1 1-8-16,-9 0 22 15,-1 2-17-15,-8-4-2 16,-3 5-14-16,-7 0 16 16,2-1-11-16,-5 0 2 15,5 0-1-15,2 0-1 16,2-2 16-16,1-3-3 16,7 2 25-16,-7-2-30 15,7 0 10-15,-4 0-12 16,-9 0 0-16,5 0-11 0,-6 0 8 15,7 0 20-15,-5 0-6 16,-2 0 9-16,2 0-33 16,3 0 50-16,-3 0-28 15,4 0 14-15,5 0-10 16,-11-2 7-16,6-1-6 16,-5 3-10-16,1-3 19 15,-10 1-36-15,7-1 18 16,-7 1-15-16,4-3 30 15,6 2-33-15,-1 1 26 16,5-4-24-16,0 0-2 0,1 5 3 16,-3 1-3-16,-2-3 18 15,-1 3-13-15,-3-2 21 16,2 2-1-16,2 0 37 16,-1 0-59-16,-3 0 29 15,2 0-29-15,-1 0-3 16,-3 0 0-16,-4 0 18 15,6 0-15-15,-5 0 3 16,-1 0 22-16,10 0-28 16,-6 0 54-16,11 0-7 15,-5 0-6-15,2 2 6 16,3-2-39-16,-1 3 63 16,-2-3-67-16,-1 0 64 15,3 0-64-15,-10 0 26 16,11 0-26-16,-7 0 79 15,2 0-20-15,5 0-63 0,-3 0 81 16,2 0-3-16,1 0 30 16,-3 0-103-16,-2 0 34 15,1 0-39-15,-7 0 69 16,0 0-39-16,2 0 14 16,-1 0 8-16,1 0-21 15,-2-5 74-15,6-1-105 16,-1 1 89-16,1 3-89 15,2-3 50-15,-1 2-18 16,3 3-21-16,-6-2-11 16,3 2 0-16,-3 0 60 15,2 0-54-15,-1 0 48 0,5 0-48 16,-4 0 49 0,3 0-49-16,-3 0 56 0,4 0-62 15,-6 0 34-15,7 0-34 16,-11 0 5-16,6 0-10 15,-5 0 50-15,5 0-11 16,-6 0-29-16,7 0 86 16,-7 0-57-16,2 0 52 15,-2 0-5-15,7 0-81 16,-3 0 92-16,6 0-86 16,-9 0-6-16,5 0 5 15,-6 0-10-15,2 0 57 16,-5 0-58-16,-1 0 12 15,0 0-6-15,2 0 11 16,-1 0-5-16,-5 0 6 0,4 0 23 16,0 0-6-16,7 0-24 15,-3 0 30-15,-2 0-35 16,2 0 0-16,-3 0 6 16,-1 2 0-16,2 2 17 15,-2 0-12-15,1 1 1 16,-1-3 0-16,2 4-12 15,-2-4 0-15,5 1 34 16,1-2-21-16,-2 5-13 16,0 0 0-16,-1-4 0 15,1 1 0-15,-4 2 0 16,2-3 0-16,-1 1 0 0,-5-3 0 16,0 0 0-1,0 0 0-15,4 0 0 0,-3 0 0 16,1 0 0-16,-2 0 0 15,-4 0 0-15,5 0 0 16,3 0 0-16,-4 0 0 16,4 0 0-16,2 0 0 15,-1 0 0-15,3 0 0 16,-4 0 0-16,-4 0 0 16,3 0 0-16,-3 0 0 15,0 0 0-15,0 0 0 16,0 0 0-16,1 0 0 15,-1 0 0-15,0-3 0 0,-4 1 0 16,0 2 0 0,-3-4 0-16,-1 3 0 0,-6 1 0 15,-2 0 0-15,-6 0 0 16,-4 0 0-16,0-3 0 16,2 3 0-16,-6 0 0 15,0 0 0-15,4 0 0 16,-4 0 0-16,0 0 0 15,0 0 0-15,0 0 0 16,0 0 0-16,4 0-94 16,-4 0-235-16,0 0-219 15,0 0-260-15,4 0 84 16,0 0 151-16,0 3 127 16,6 2 233-16,-6 2 107 0,-4-4-63 15</inkml:trace>
  <inkml:trace contextRef="#ctx0" brushRef="#br0" timeOffset="23492.76">7007 6603 186 0,'0'0'69'0,"0"0"-13"15,0 0 14-15,0 0 23 16,0 0 29-16,0 0 37 16,-18-3 12-16,18 1-34 15,0-2-56-15,18 3-53 0,12-3 40 16,12 4 27-16,17-1 50 16,9 1-50-16,11-3-15 15,11 3-15-15,23-8-12 16,22-3 52-16,-10-1-41 15,-6 2 57-15,-21-1-59 16,-15 4 53-16,8 2-79 16,9 0 51-16,-5 2-60 15,-2-3 19-15,-3 4-41 16,1-2 19-16,-5 1 35 16,3 0-5-16,2-5 113 15,-13 2-84-15,-1 5 88 16,-7-4-105-16,-5 2 116 0,-5 1-75 15,-7 2 28-15,-5 0-14 16,0 0-41-16,5-3 76 16,-7 3-46-16,6 0 30 15,-3-3-140-15,-1 1 0 16,-2 2 0-16,7 0 0 16,-5 0 0-16,8 0 0 15,-3 0 0-15,7 0 0 16,5 0 0-16,1 0 0 15,-2 0 0-15,1-5 0 16,5 1 0-16,-9 3 0 16,-5-2 0-16,5 3 0 15,-5 0 0-15,-4 0 0 16,5 0 0-16,-1 0 0 0,1 0 0 16,-1 0 0-16,4 0 0 15,3 0 0-15,-7 0 0 16,5 0 0-16,-1 3 0 15,-4-2 0-15,1 3 0 16,3-3 0-16,-3 3 0 16,7-2 0-16,-1 1 0 15,1-3 0-15,-4 3 0 16,1-1 0-16,1 2 0 16,-5 1 0-16,-1-1 0 15,0 1 0-15,-5 0 0 0,-3 1 0 16,4-4 0-16,-3 5 0 15,3-1 0-15,1-4 0 16,3-2 0-16,4 0 0 16,-3 0 0-16,3 0 0 15,1 0 0-15,-5 0 0 16,-4 0 0-16,1 0 0 16,-5 0 0-16,2 0 0 15,-1 0 0-15,-5 0 0 16,8 0 0-16,-9 0 0 15,5 0 0-15,0 0 0 16,-1 0 0-16,-3 0 0 16,4 0 0-16,-1 0 0 15,1 0 0-15,0 0 0 16,-5 0 0-16,1 0 0 0,-2 0 0 16,7 0 0-16,-11 0 0 15,6 0 0-15,-6 0 0 16,7 0 0-16,-7 0 0 15,6 0 0-15,-5 3 0 16,1-3 0-16,-2 3 0 16,6-1 0-16,-5-2 0 15,-5 2 0-15,6-2 0 16,-2 0 0-16,7 0 0 16,1 3 0-16,6-3 0 15,1 0 0-15,-5 0 0 16,0 0 0-16,-5 0 0 15,1-5 0-15,-6 0 0 16,7 2 0-16,-7 1 0 0,0 2 0 16,-2-3 0-16,3 3 0 15,-9-3 0-15,0 0 0 16,6 3 0-16,-11-2 0 16,7 2 0-16,2-2 0 15,0 2 0-15,0 0 0 16,7 0 0-16,-3 0 0 15,2 0 0-15,7 0 0 16,-3 0 0-16,-2 0 0 16,7 0 0-16,-1 0 0 15,-6 0 0-15,7 0 0 0,-5 0 0 16,-2 0 0 0,2 0 0-16,-1 0 0 0,5 0 0 15,-4 0 0-15,3 0 0 16,1 0 0-16,0 0 0 15,-5 0 0-15,5 0 0 16,0 0 0-16,5 0 0 16,-3 0 0-16,6 0 0 15,1 0 0-15,5 0 0 16,-1 0 0-16,-1 0 0 16,1 0 0-16,-5 0 0 15,4 0 0-15,3 0 0 16,-3 0 0-16,1 0 0 15,3 2 0-15,3 3 0 16,-3-2 0-16,4 0 0 0,3-1 0 16,-3 1 0-16,7 2 0 15,-1 0 0-15,5 0 0 16,-2 6 0-16,1-7 0 16,5 7 0-16,-1-3 0 15,1-3 0-15,-1 3 0 16,-3-6 0-16,-1 6 0 15,-5-3 0-15,2 0 0 16,-3-1 0-16,-6 5 0 16,-1-8 0-16,-9 2 0 15,1 0 0-15,-1 0 0 16,0 0 0-16,1-3 0 16,-1 1 0-16,1-1 0 0,-1 0 0 15,-4 0 0-15,1 0 0 16,3 0 0-16,-7 0 0 15,7 0 0-15,-4 0 0 16,1 0 0-16,-3-1 0 16,-2-2 0-16,1-3 0 15,-1 6 0-15,-10-3 0 16,-8 2 0-16,1 1 0 16,-5 0 0-16,-8-4 0 15,-6 4 0-15,-2 0 0 16,-2 0 0-16,-4-1 0 15,0 1 0-15,0 0 0 0,0 0 0 16,2 0 0-16,-6 0 0 16,0 0 0-1,0 0 0-15,0 0 0 0,0 0 0 16,0 0 0-16,0 0 0 16,0 0-169-16,0 0-808 15,-6 0-274-15,-2 0 201 16,-8-8 598-16</inkml:trace>
  <inkml:trace contextRef="#ctx0" brushRef="#br0" timeOffset="27305.01">10271 14941 42 0,'0'0'189'0,"0"0"-58"0,0 0-79 16,0 0 15 0,0 0 64-16,0 0 46 15,-8 0-5-15,8 0-41 0,8-3 28 16,0 3-22-16,7 0 27 15,11 0 44-15,8 0 111 16,14 0 156-16,9-3-148 16,3 0-40-16,9-1-101 15,9-5 24-15,1 0-90 16,3-1 65-16,1-3-58 16,-5 3-27-16,-13 1-100 15,-1 0 0-15,-3 4 0 16,-3-7 0-16,-8 6 0 15,3-5 0-15,-1 1 0 16,-3-3 0-16,-7 0 0 0,2 3 0 16,-10 0 0-1,-7 5 0-15,-5 0 0 0,-10 2 0 16,-6 0 0-16,-2 3 0 16,-4 0 0-16,0 0 0 15,0 0 0-15,0 0 0 16,0 0 0-16,0 0 0 15,0 0 0-15,0 0 0 16,0 0 0-16,0 0 0 16,0 0 0-16,0 0 0 15,0 0 0-15,0 0 0 16,0 0 0-16,0 0 0 0,4 0 0 16,4 0 0-1,-4 0 0-15,0 0 0 0,6 0 0 16,-10 0 0-1,0 0 0-15,0 0 0 0,0 0 0 16,0 0 0-16,0 0 0 16,0 0 0-16,0 0 0 15,0 0 0-15,0 0 0 16,0 0 0-16,0 0 0 16,0 0 0-16,0 0 0 15,0 0 0-15,0 0 0 16,0 0 0-16,0 0 0 15,0 0 0-15,0 0 0 16,0 0 0-16,0 0 0 16,0 0 0-16,0 0 0 0,0 0 0 15,0 0 0-15,0 0 0 16,0 0-47-16,0 0-104 16,0 0 64-16,0 0-51 15,0 0 46-15,0 0-6 16,0 0 25-16,0 0 39 15,0 0 17-15,0 0-28 16,0 0 90-16,0 0-62 16,0 0 51-16,0 0-17 15,0 0-17-15,0 0 0 16,0 0 6-16,0 0-6 16,0 0 0-16,0 0 33 15,0 0-38-15,0 0 10 0,0 0-10 16,0 0 10-1,0 0-5-15,0 0 29 0,0 0-24 16,0 0-10-16,0 0-24 16,0 0 24-16,0 6-12 15,0 4 11-15,8-3 12 16,-4 4-6-16,0-1 5 16,2-5-10-16,-6-2 5 15,0 2-34-15,4 0 34 16,-4-1-73-16,0 5 62 15,0-1-40-15,0-3 51 16,0 2-182-16,0-1 84 0,0-6-40 16,0 0 44-1,0 2 89-15,0-2-52 0,0 0 52 16,0 0-103-16,0 0 9 16,-4 3-30-16,-6 2 61 15,2-1 32-15,-10 2 36 16,2 2 0-16,-2-3 0 15,-4 2-38-15,-9 0 30 16,1 2 3-16,-12 0-16 16,-6 1 21-16,-9 2-62 15,-3 0 37-15,-7-1-9 16,3-2 11-16,-1 2 20 16,-5-4 3-16,-5 6-23 15,-1-3 27-15,-3 3-8 16,-3 1-19-16,3 0 16 0,15-1-27 15,7 1 34-15,13-5-4 16,14 1 4-16,12-2-4 16,10-8 8-16,4 3-8 15,0-1 8-15,4-2 19 16,0 0-20-16,0 0-6 16,0 0 3-16,0 0-4 15,0 0 4-15,0 0 4 16,0 0 26-16,0 0-26 15,0 0 14-15,0 0-18 16,0 0-3-16,0-5-50 16,0-8 15-16,0-1-14 15,0-2-12-15,0 3 60 0,0 1-19 16,-4 1 16 0,4 3 14-16,-4 0-7 0,-3 4 0 15,7 1 30-15,-4 0-10 16,4 3 14-16,0 0-5 15,0 0-29-15,0 0 26 16,0-3-18-16,0 3 7 16,0 0-7-16,19-2 63 15,7-1-67-15,12-2 43 16,14 1-43-16,5-7-4 16,7 2 25-16,3-5 0 15,-15 2-50-15,-2 3 4 16,-13 1-4-16,-7 7-47 15,-14 1-50-15,-10 0-107 16,-6 0-84-16,0 0 3 0,0 0-11 16,0 5 112-16,-10 2 27 15,-2-1 9-15</inkml:trace>
  <inkml:trace contextRef="#ctx0" brushRef="#br0" timeOffset="97839.99">10094 14325 225 0,'0'0'173'0,"0"0"-119"16,0 0-7-16,0 0 12 16,0 0 14-16,0 0 1 15,4 56-11-15,4 3 13 16,4 16 3-16,2 15 11 16,5 5-9-16,-7 4 10 15,2-9-25-15,-2-6-28 16,-4-12 8-16,6-12-44 15,-6-17-2-15,0-15 2 16,-2-13-4-16,-6-10 2 16,4-5-66-16,-4 0-95 15,0-5-63-15,0-25 33 16,0-14 24-16,0-13 27 0,0-36 36 16,-14 9-61-16</inkml:trace>
  <inkml:trace contextRef="#ctx0" brushRef="#br0" timeOffset="98041.87">10058 14187 93 0,'0'0'69'15,"0"0"-38"-15,0 0-25 0,0 0-6 16,0 0-20-16,0 0 9 16,0 0-47-16</inkml:trace>
  <inkml:trace contextRef="#ctx0" brushRef="#br0" timeOffset="100213">6612 14580 90 0,'0'0'67'16,"0"0"-47"-16,0 0-16 16,0 0 40-16,0 0 6 15,0 0-11-15,0 0-16 16,-22-34-8-16,22 34-2 15,0-6-3-15,12-1 1 16,14-4-2-16,14-1 10 16,17-6 11-16,11-3-6 0,33-6 1 15,46-13 7-15,52-6 23 16,33-2-11-16,2 1 7 16,-1 5-11-16,-15 6-7 15,7-3-7-15,1 1-11 16,5-1-6-16,-5 3-8 15,-10 0 0-15,-3 3-1 16,-14 10 1-16,-3 6-1 16,-17 6 5-16,-10 4-5 15,-10 2 0-15,-6 5-8 16,-6 0-2-16,-8-4-4 16,-8 4-7-16,-22-5-3 15,-26-3-1-15,-23 3 11 0,-4 1 9 16,5-5 5-1,-5 4-1-15,9-4 1 0,-13 0 0 16,-4-3 0-16,1 1 4 16,-11-1-3-16,-4-2 3 15,-4 2-3-15,-7 1-2 16,-5 5 1-16,-10 0 0 16,-4 4 1-16,-4 2 0 15,0 0 11-15,0 0 2 16,0 0 4-16,0 0-17 15,0 0-1-15,0 0-6 16,0 0 5-16,6 0-5 16,-6 0-1-16,4 0 0 15,8 8 7-15,6 21 0 16,12 18 10-16,0 14 4 0,9 14-13 16,13 12 12-1,0 3-4-15,5 5 0 0,7-4-9 16,-1-4 1-16,-13-4 8 15,-2-12-9-15,-13-4 0 16,-9-13 0-16,-8-5 1 16,-14-7-1-16,0-7 0 15,-4-4-6-15,0-7 6 16,0-2 0-16,-4-8-1 16,-4-4 0-16,0-1 1 15,2-1 1-15,2-1-1 16,0-5 0-16,0 1 0 0,-4 3-1 15,-6 1-5-15,-2-2-9 16,-17 3-4-16,-5-1-14 16,-14 1 20-16,-17 0 2 15,-32-2 11-15,-42 0 1 16,-56 7 3-16,-41 5-4 16,-23 8 0-16,-15 5 0 15,0 5 0-15,-22 7 21 16,-8 9 1-16,-9 6 16 15,-1 4 11-15,10 1 20 16,8 8 21-16,22-6 11 16,22 1-25-16,27-6 20 15,33-9 8-15,49-12-47 0,46-11-18 16,37-10-37-16,16-8 37 16,5 3-39-16,11-5 33 15,2 0-33-15,22-8-5 16,8 0-67-16,0 0-43 15,0-8 20-15,0-7 30 16,8-6 39-16,2-2 7 16,-6-11 18-16,-4-1-10 15,4-13 11-15,-4-9 0 16,0-13 0-16,0-8 0 16,0-2 1-16,-8-5 19 15,-10 3 9-15,-4 3-8 16,-4 2-4-16,-5 5-15 15,5 2 13-15,0 10-15 16,0-2 0-16,10 6-23 0,-2 4-24 16,10 9-29-16,-1 9-6 15,3 14-52-15,6 3-28 16,6 3-27-16,11 4 5 16,5 0 27-16</inkml:trace>
  <inkml:trace contextRef="#ctx0" brushRef="#br0" timeOffset="102709.41">7202 14883 231 0,'0'0'146'0,"0"0"-119"16,0 0-23-16,0 0 5 15,0 0 66-15,0 0 34 16,0 0-7-16,73 64-11 15,76-38-10-15,72-8 15 16,47-5 12-16,28-13-32 16,12 0 22-16,-12-14 15 15,2-7 19-15,6-2-49 16,-16 0-21-16,-28 6-41 16,-30 5 18-16,-43 5 8 15,-48 7 17-15,-44 0 57 16,-39 0-31-16,-16 0-31 15,-5 0-59-15,-9 0 8 0,-10 0-8 16,-16 7-8-16,0-1-70 16,-30-1-76-16,-21 2-173 15,-15 0-130-15,-33-2 73 16,-46 6 123-16,20-4 114 16,9 2-17-16</inkml:trace>
  <inkml:trace contextRef="#ctx0" brushRef="#br0" timeOffset="103363.45">7619 15204 318 0,'0'0'256'0,"0"0"-203"16,-153 39-34-16,127-32 14 15,26-2 85-15,44-1 30 16,91-4-52-16,87 0-14 16,59 0-20-16,36 0 68 15,13-6-31-15,-14-3-33 16,6-3-32-16,-9 0-17 16,-17-4-11-16,-33 1 15 15,-31-1-21-15,-47 4-9 16,-46-1-37-16,-48 8 8 15,-47 5 23-15,-22-3-16 0,-18 3 2 16,-8 0-95-16,-62 0 75 16,-81 0 29-16,-79 0-39 15,-48 0-21-15,-24 0-3 16,-2 0 64-16,18 0 19 16,0 0 53-16,13 3 25 15,9 9 56-15,24 6 33 16,41 4-59-16,52 1-17 15,52-6-11-15,43-4 33 16,36-6-66-16,12 1 12 16,38-3-59-16,101-5 34 15,109-5-34-15,64-28 3 16,30-18-3-16,-7-1-3 0,-47 7-157 16,-33 5-163-1,-37 12 94-15,-59 10 76 0,-54 12 85 16,-45 0-30-16,-34 6-14 15,-18 0 12-15,-46 0 42 16,-113 20 37-16,-133 12 21 16,-85 5 25-16,-47-1 60 15,5 3 110-15,54-3 53 16,53-6 66-16,91-6-86 16,84-14-54-16,72-8-174 15,65-8-277-15,31-13-515 16,13-10 264-16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4-29T03:46:43.298"/>
    </inkml:context>
    <inkml:brush xml:id="br0">
      <inkml:brushProperty name="width" value="0.05292" units="cm"/>
      <inkml:brushProperty name="height" value="0.05292" units="cm"/>
      <inkml:brushProperty name="color" value="#FF0000"/>
    </inkml:brush>
  </inkml:definitions>
  <inkml:trace contextRef="#ctx0" brushRef="#br0">19103 3786 131 0,'-131'21'67'15,"-20"2"-67"-15,-10 3-9 16,30-3 9-16,40-10 10 16,21 0 24-16,5 2-2 15,-9 3-2-15,-9 5-3 16,-3 8-5-16,3 5 2 16,11 10-11-16,-3 13-4 15,-8 33-4-15,-3 38 0 16,-9 52 2-16,17 32-3 0,25 10-1 15,23 0 0 1,26-16-3-16,4 4 0 0,8 3 0 16,14 5 0-16,12 3 0 15,1-2-3-15,9-6 2 16,12 0-2-16,9-11 3 16,13-3 0-16,23-9 0 15,16-5-1-15,22-3 1 16,12-12 0-16,14-5 0 15,0-13-3-15,0-5-4 16,-8-6-3-16,-1-12-2 16,-3-6 4-16,2-8 0 15,10-6 5-15,12 4 3 0,10-2 25 16,9 0 5 0,9-9-13-16,7 1-8 0,5-7-9 15,5-6 0 1,-1-4 0-16,1-11-1 0,-1-5 1 15,5-7-1-15,-5-3 1 16,5-11 0-16,4-10 0 16,9-7 0-16,3-9-1 15,10 1 1-15,5-5 0 16,7 9 0-16,-4 4 3 16,6 4-3-16,-6 3 0 15,-13-1 0-15,1 0-2 16,-8-2 2-16,-2 0 3 15,9-5 11-15,5-5 6 0,4-5-7 16,6-5-12-16,1-10-1 16,-3-2-10-16,2-4-11 15,-6-2 4-15,-4 6 2 16,-13-2 10-16,-13 10 5 16,-15-5-1-16,-1 2 1 15,-11-4 3-15,-3-2 7 16,-1-5-3-16,0-2 9 15,1-28-6-15,-5-6-2 16,4-15-8-16,-7-7 0 16,-11-5-3-16,-8-6-2 15,-12-11 1-15,-14-4 4 16,-8-11 0-16,-10-13 0 16,-4-12 0-16,-8-6 0 0,-9-10 0 15,-17 0 0-15,-17-7 1 16,-21-3-1-1,-29-5-9-15,-20-6-6 0,-4 2-1 16,-45-9 10-16,-15-6 6 16,-15-1 7-16,-15-8 4 15,-19-6 1-15,-14-5 2 16,-12 1-6-16,-16-4 0 16,-24-2-2-16,-25 9 13 15,-25-2 8-15,-37 1-12 16,-28 1 3-16,-36 1-2 15,-35 4-4-15,-36 4 0 16,-24 7-12-16,-26 9-10 16,0 19-7-16,-6 17-6 0,-2 23-6 15,4 20-26-15,-11 23 1 16,5 23-7-16,10 23-2 16,121 10-16-16,66 3-53 0</inkml:trace>
  <inkml:trace contextRef="#ctx0" brushRef="#br0" timeOffset="5084.54">22063 9696 103 0,'0'0'69'16,"0"0"-46"-16,-157 2-21 15,97 10-1-15,8 1 4 16,5 5 13-16,3 3-1 16,10-1-4-16,-7 11 3 15,7 2 0-15,8 3 1 16,4 5-3-16,6 1-3 16,12-4-5-16,4 0-1 0,0 1-4 15,34 0-1-15,8-5-1 16,25 2-10-16,15-5 3 15,31 1-2-15,26-6-5 16,26 2-18-16,12-5-1 16,1-4 5-16,-3 3 21 15,-10-8 8-15,-2-1 0 16,8 1 0-16,-8-7 0 16,9 3 0-16,-3-2 0 15,8-1 0-15,0 1 3 16,3 5 8-16,-7-3-5 15,-8-1-6-15,-8-1-8 16,-14 1-3-16,-4 1 1 0,-6-2 9 16,-2 5 1-16,0-3 0 15,-2-2 1-15,-3-1-1 16,9 1 0-16,-6-5 0 16,6-3-1-16,0 0-7 15,-4 0-22-15,-2-11 1 16,-2-2 17-16,-22-2 10 15,-23 2 2-15,-13 0 8 16,1 1 12-16,7-6 9 16,19-8-11-16,3 0-12 15,2-2-6-15,-7-3 0 16,-5 8 2-16,-12 3 7 0,-3 4 1 16,1 6-2-1,-7 5 1-15,-1-3-3 0,-3 4-1 16,0-7-4-1,3 2 2-15,1-11-3 0,3 1 0 16,-3-4 0-16,-7-4-2 16,-1 0-4-16,-7-5 3 15,-9 6 3-15,-14 3 3 16,-18 4 7-16,-2-2 5 16,-10 3 2-16,-10-11-3 15,-24-1-2-15,-8-8-7 16,-21-1-4-16,-13-7-1 15,-13 3 0-15,-18-9 0 16,-32-3 0-16,-26-5 0 16,-18 3 0-16,-8 12 0 0,-5 1 0 15,-7 7 3-15,-27 5 6 16,-26 1 0-16,-32 3 2 16,-28 5 1-16,-22 8 0 15,-23 7-6-15,-7 8-1 16,-11 0-5-16,7 13 0 15,1 10-2-15,21 5-17 16,15 5-13-16,31 3-6 16,26-3 1-16,38 1-24 15,75-12-14-15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7F30B-65A4-47A6-B5DF-0CC03F3F9D3B}" type="datetimeFigureOut">
              <a:t>4/28/2022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AA6C2-3ED3-4BD4-AB1E-2A382F0DA5D0}" type="slidenum">
              <a:t>‹#›</a:t>
            </a:fld>
            <a:endParaRPr lang="es-ES"/>
          </a:p>
        </p:txBody>
      </p:sp>
    </p:spTree>
    <p:extLst>
      <p:ext uri="{BB962C8B-B14F-4D97-AF65-F5344CB8AC3E}">
        <p14:creationId xmlns:p14="http://schemas.microsoft.com/office/powerpoint/2010/main" val="2285254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1</a:t>
            </a:fld>
            <a:endParaRPr lang="en-US"/>
          </a:p>
        </p:txBody>
      </p:sp>
    </p:spTree>
    <p:extLst>
      <p:ext uri="{BB962C8B-B14F-4D97-AF65-F5344CB8AC3E}">
        <p14:creationId xmlns:p14="http://schemas.microsoft.com/office/powerpoint/2010/main" val="1020925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condiciones de coincidencia se dividen en tres categorías: rango numérico, dirección y condiciones de coincidencia de campo de bits.</a:t>
            </a:r>
          </a:p>
          <a:p>
            <a:endParaRPr lang="es-ES" dirty="0"/>
          </a:p>
          <a:p>
            <a:r>
              <a:rPr lang="es-ES" dirty="0"/>
              <a:t>Por lo general, puede utilizar las mismas opciones de evaluación para cada condición dentro de la categoría.</a:t>
            </a:r>
          </a:p>
          <a:p>
            <a:endParaRPr lang="es-ES" dirty="0"/>
          </a:p>
          <a:p>
            <a:r>
              <a:rPr lang="es-ES" dirty="0"/>
              <a:t>Existen varios sinónimos de texto que funcionan como condiciones de coincidencia. Una condición de coincidencia de sinónimo de texto es equivalente a una o más condiciones de coincidencia.</a:t>
            </a:r>
          </a:p>
          <a:p>
            <a:endParaRPr lang="es-ES" dirty="0"/>
          </a:p>
          <a:p>
            <a:r>
              <a:rPr lang="es-ES" dirty="0"/>
              <a:t>Por ejemplo, la condición de coincidencia </a:t>
            </a:r>
            <a:r>
              <a:rPr lang="es-ES" dirty="0" err="1"/>
              <a:t>tsp</a:t>
            </a:r>
            <a:r>
              <a:rPr lang="es-ES" dirty="0"/>
              <a:t>—establecida es un sinónimo de texto para las condiciones de coincidencia </a:t>
            </a:r>
            <a:r>
              <a:rPr lang="es-ES" dirty="0" err="1"/>
              <a:t>tsp-flag</a:t>
            </a:r>
            <a:r>
              <a:rPr lang="es-ES" dirty="0"/>
              <a:t> </a:t>
            </a:r>
            <a:r>
              <a:rPr lang="es-ES" dirty="0" err="1"/>
              <a:t>ask</a:t>
            </a:r>
            <a:r>
              <a:rPr lang="es-ES" dirty="0"/>
              <a:t> o </a:t>
            </a:r>
            <a:r>
              <a:rPr lang="es-ES" dirty="0" err="1"/>
              <a:t>tcp</a:t>
            </a:r>
            <a:r>
              <a:rPr lang="es-ES" dirty="0"/>
              <a:t>—</a:t>
            </a:r>
            <a:r>
              <a:rPr lang="es-ES" dirty="0" err="1"/>
              <a:t>flag</a:t>
            </a:r>
            <a:r>
              <a:rPr lang="es-ES" dirty="0"/>
              <a:t> </a:t>
            </a:r>
            <a:r>
              <a:rPr lang="es-ES" dirty="0" err="1"/>
              <a:t>rst</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a:t>
            </a:fld>
            <a:endParaRPr lang="en-US"/>
          </a:p>
        </p:txBody>
      </p:sp>
    </p:spTree>
    <p:extLst>
      <p:ext uri="{BB962C8B-B14F-4D97-AF65-F5344CB8AC3E}">
        <p14:creationId xmlns:p14="http://schemas.microsoft.com/office/powerpoint/2010/main" val="1413772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especificar acciones en la cláusula </a:t>
            </a:r>
            <a:r>
              <a:rPr lang="es-ES" b="1" dirty="0" err="1">
                <a:latin typeface="Consolas" panose="020B0609020204030204" pitchFamily="49" charset="0"/>
              </a:rPr>
              <a:t>then</a:t>
            </a:r>
            <a:r>
              <a:rPr lang="es-ES" dirty="0"/>
              <a:t> de un término. Las acciones comunes de filtro de firewall incluyen acciones de terminación, control de flujo y modificadores de acción.</a:t>
            </a:r>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11</a:t>
            </a:fld>
            <a:endParaRPr lang="en-US"/>
          </a:p>
        </p:txBody>
      </p:sp>
    </p:spTree>
    <p:extLst>
      <p:ext uri="{BB962C8B-B14F-4D97-AF65-F5344CB8AC3E}">
        <p14:creationId xmlns:p14="http://schemas.microsoft.com/office/powerpoint/2010/main" val="3228276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acciones de finalización hacen que se detenga la evaluación del filtro del firewall. </a:t>
            </a:r>
          </a:p>
          <a:p>
            <a:endParaRPr lang="es-ES" dirty="0"/>
          </a:p>
          <a:p>
            <a:r>
              <a:rPr lang="es-ES" dirty="0"/>
              <a:t>La acción </a:t>
            </a:r>
            <a:r>
              <a:rPr lang="es-ES" b="1" dirty="0" err="1"/>
              <a:t>accept</a:t>
            </a:r>
            <a:r>
              <a:rPr lang="es-ES" dirty="0"/>
              <a:t>: hace que el sistema acepte el paquete y continúe con el procesamiento de entrada o salida del paquete. </a:t>
            </a:r>
          </a:p>
          <a:p>
            <a:endParaRPr lang="es-ES" dirty="0"/>
          </a:p>
          <a:p>
            <a:r>
              <a:rPr lang="es-ES" dirty="0"/>
              <a:t>La acción de </a:t>
            </a:r>
            <a:r>
              <a:rPr lang="es-ES" b="1" dirty="0" err="1"/>
              <a:t>discard</a:t>
            </a:r>
            <a:r>
              <a:rPr lang="es-ES" dirty="0"/>
              <a:t> hace que el sistema descarte el paquete de forma silenciosa sin enviar un mensaje del Protocolo de mensajes de control de Internet (ICMP) a la dirección de origen. </a:t>
            </a:r>
          </a:p>
          <a:p>
            <a:endParaRPr lang="es-ES" dirty="0"/>
          </a:p>
          <a:p>
            <a:r>
              <a:rPr lang="es-ES" dirty="0"/>
              <a:t>La acción de </a:t>
            </a:r>
            <a:r>
              <a:rPr lang="es-ES" b="1" dirty="0" err="1"/>
              <a:t>reject</a:t>
            </a:r>
            <a:r>
              <a:rPr lang="es-ES" dirty="0"/>
              <a:t> hace que el sistema descarte el paquete y envíe un mensaje a la dirección de origen. El mensaje predeterminado que envía el sistema es un mensaje ICMP con el tipo de mensaje de destino inalcanzable y el código de mensaje prohibido administrativamente.</a:t>
            </a:r>
          </a:p>
          <a:p>
            <a:endParaRPr lang="es-ES" dirty="0"/>
          </a:p>
          <a:p>
            <a:r>
              <a:rPr lang="es-ES" dirty="0"/>
              <a:t>Puede usar un argumento opcional con la acción de </a:t>
            </a:r>
            <a:r>
              <a:rPr lang="es-ES" b="1" dirty="0" err="1"/>
              <a:t>reject</a:t>
            </a:r>
            <a:r>
              <a:rPr lang="es-ES" dirty="0"/>
              <a:t> para que el sistema envíe un mensaje ICMP con un código de mensaje diferente o para que envíe un restablecimiento de TCP en lugar de un mensaje ICMP. </a:t>
            </a:r>
          </a:p>
          <a:p>
            <a:endParaRPr lang="es-ES" dirty="0"/>
          </a:p>
          <a:p>
            <a:r>
              <a:rPr lang="es-ES" dirty="0"/>
              <a:t>Si especifica la opción </a:t>
            </a:r>
            <a:r>
              <a:rPr lang="es-ES" b="1" dirty="0" err="1"/>
              <a:t>tcp-reset</a:t>
            </a:r>
            <a:r>
              <a:rPr lang="es-ES" dirty="0"/>
              <a:t>, el sistema responde a los paquetes TCP con un restablecimiento de TCP, pero no envía ningún mensaje en respuesta a los paquetes que no son TCP.</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a:t>
            </a:fld>
            <a:endParaRPr lang="en-US"/>
          </a:p>
        </p:txBody>
      </p:sp>
    </p:spTree>
    <p:extLst>
      <p:ext uri="{BB962C8B-B14F-4D97-AF65-F5344CB8AC3E}">
        <p14:creationId xmlns:p14="http://schemas.microsoft.com/office/powerpoint/2010/main" val="1116655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Otras acciones comunes de filtro de firewall afectan el flujo de evaluación de políticas. La acción del siguiente término hace que Junos OS evalúe el siguiente término. La acción del siguiente término es útil si desea establecer un control o un valor de punto de código </a:t>
            </a:r>
            <a:r>
              <a:rPr lang="es-ES" dirty="0" err="1"/>
              <a:t>DiffServ</a:t>
            </a:r>
            <a:r>
              <a:rPr lang="es-ES" dirty="0"/>
              <a:t> (DSCP) y aún así hacer que el resto del filtro evalúe el tráfico. La siguiente acción de filtrado no existe para el cortafuegos</a:t>
            </a:r>
          </a:p>
          <a:p>
            <a:r>
              <a:rPr lang="es-ES" dirty="0"/>
              <a:t>filtros</a:t>
            </a:r>
          </a:p>
          <a:p>
            <a:endParaRPr lang="es-ES" dirty="0"/>
          </a:p>
          <a:p>
            <a:r>
              <a:rPr lang="es-ES" dirty="0"/>
              <a:t>Puede especificar uno o más modificadores de acción con cualquier acción de terminación o de control de flujo. Si especifica un modificador de acción, pero no especifica una acción de terminación, el sistema implica una acción de aceptación. Puede utilizar los modificadores de acción </a:t>
            </a:r>
            <a:r>
              <a:rPr lang="es-ES" dirty="0" err="1"/>
              <a:t>count</a:t>
            </a:r>
            <a:r>
              <a:rPr lang="es-ES" dirty="0"/>
              <a:t>, log y </a:t>
            </a:r>
            <a:r>
              <a:rPr lang="es-ES" dirty="0" err="1"/>
              <a:t>syslog</a:t>
            </a:r>
            <a:r>
              <a:rPr lang="es-ES" dirty="0"/>
              <a:t> para registrar información sobre los paquetes. Los modificadores de acción de clase de reenvío y prioridad de pérdida se utilizan para especificar información de clase de servicio (COS). El modificador de acción de policía le permite invocar un</a:t>
            </a:r>
          </a:p>
          <a:p>
            <a:r>
              <a:rPr lang="es-ES" dirty="0" err="1"/>
              <a:t>policia</a:t>
            </a:r>
            <a:r>
              <a:rPr lang="es-ES" dirty="0"/>
              <a:t> de trafico</a:t>
            </a:r>
          </a:p>
          <a:p>
            <a:endParaRPr lang="es-ES" dirty="0"/>
          </a:p>
          <a:p>
            <a:r>
              <a:rPr lang="es-ES" dirty="0"/>
              <a:t>Tenga en cuenta que cuando aplica un filtro de firewall, el tráfico que no coincida con un término que tenga una acción de aceptación explícita o implícita se descartará, incluso si no coincide con ningún término con una acción de descarte.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a:t>
            </a:fld>
            <a:endParaRPr lang="en-US"/>
          </a:p>
        </p:txBody>
      </p:sp>
    </p:spTree>
    <p:extLst>
      <p:ext uri="{BB962C8B-B14F-4D97-AF65-F5344CB8AC3E}">
        <p14:creationId xmlns:p14="http://schemas.microsoft.com/office/powerpoint/2010/main" val="3194366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veces, la acción especificada en un término no es una de las acciones de terminación: aceptar, descartar o rechazar.</a:t>
            </a:r>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14</a:t>
            </a:fld>
            <a:endParaRPr lang="en-US"/>
          </a:p>
        </p:txBody>
      </p:sp>
    </p:spTree>
    <p:extLst>
      <p:ext uri="{BB962C8B-B14F-4D97-AF65-F5344CB8AC3E}">
        <p14:creationId xmlns:p14="http://schemas.microsoft.com/office/powerpoint/2010/main" val="617836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este caso, el comportamiento predeterminado es que Junos aplica una acción de aceptación implícita y finaliza la evaluación del filtro. En este filtro, el término 2 nunca se evalúa porque el término 1 siempre coincide y acepta.</a:t>
            </a:r>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15</a:t>
            </a:fld>
            <a:endParaRPr lang="en-US"/>
          </a:p>
        </p:txBody>
      </p:sp>
    </p:spTree>
    <p:extLst>
      <p:ext uri="{BB962C8B-B14F-4D97-AF65-F5344CB8AC3E}">
        <p14:creationId xmlns:p14="http://schemas.microsoft.com/office/powerpoint/2010/main" val="731249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 desea aplicar un modificador de acción, como </a:t>
            </a:r>
            <a:r>
              <a:rPr lang="es-ES" dirty="0" err="1"/>
              <a:t>count</a:t>
            </a:r>
            <a:r>
              <a:rPr lang="es-ES" dirty="0"/>
              <a:t>, log, </a:t>
            </a:r>
            <a:r>
              <a:rPr lang="es-ES" dirty="0" err="1"/>
              <a:t>syslog</a:t>
            </a:r>
            <a:r>
              <a:rPr lang="es-ES" dirty="0"/>
              <a:t>, </a:t>
            </a:r>
            <a:r>
              <a:rPr lang="es-ES" dirty="0" err="1"/>
              <a:t>forwarding-class</a:t>
            </a:r>
            <a:r>
              <a:rPr lang="es-ES" dirty="0"/>
              <a:t>, o </a:t>
            </a:r>
            <a:r>
              <a:rPr lang="es-ES" dirty="0" err="1"/>
              <a:t>loss-priority</a:t>
            </a:r>
            <a:r>
              <a:rPr lang="es-ES" dirty="0"/>
              <a:t> a un paquete y luego continuar evaluando los términos para decidir si aceptar, descartar o rechazar; necesita usar la acción </a:t>
            </a:r>
            <a:r>
              <a:rPr lang="es-ES" dirty="0" err="1"/>
              <a:t>next</a:t>
            </a:r>
            <a:r>
              <a:rPr lang="es-ES" dirty="0"/>
              <a:t> </a:t>
            </a:r>
            <a:r>
              <a:rPr lang="es-ES" dirty="0" err="1"/>
              <a:t>term</a:t>
            </a:r>
            <a:r>
              <a:rPr lang="es-ES" dirty="0"/>
              <a:t> de control de flujo.</a:t>
            </a:r>
          </a:p>
          <a:p>
            <a:endParaRPr lang="es-ES" dirty="0"/>
          </a:p>
          <a:p>
            <a:r>
              <a:rPr lang="es-ES" dirty="0"/>
              <a:t>En este filtro, el término 2 siempre se evalúa porque el término 1 contiene la acción </a:t>
            </a:r>
            <a:r>
              <a:rPr lang="es-ES" dirty="0" err="1"/>
              <a:t>next</a:t>
            </a:r>
            <a:r>
              <a:rPr lang="es-ES" dirty="0"/>
              <a:t> </a:t>
            </a:r>
            <a:r>
              <a:rPr lang="es-ES" dirty="0" err="1"/>
              <a:t>term</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16</a:t>
            </a:fld>
            <a:endParaRPr lang="en-US"/>
          </a:p>
        </p:txBody>
      </p:sp>
    </p:spTree>
    <p:extLst>
      <p:ext uri="{BB962C8B-B14F-4D97-AF65-F5344CB8AC3E}">
        <p14:creationId xmlns:p14="http://schemas.microsoft.com/office/powerpoint/2010/main" val="135658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19</a:t>
            </a:fld>
            <a:endParaRPr lang="en-US"/>
          </a:p>
        </p:txBody>
      </p:sp>
    </p:spTree>
    <p:extLst>
      <p:ext uri="{BB962C8B-B14F-4D97-AF65-F5344CB8AC3E}">
        <p14:creationId xmlns:p14="http://schemas.microsoft.com/office/powerpoint/2010/main" val="3871877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implementación de un filtro de firewall requiere dos pasos distintos. El primer paso es definir el filtro de firewall. En Junos OS, los filtros de firewall se definen en el nivel de jerarquía [</a:t>
            </a:r>
            <a:r>
              <a:rPr lang="es-ES" dirty="0" err="1"/>
              <a:t>edit</a:t>
            </a:r>
            <a:r>
              <a:rPr lang="es-ES" dirty="0"/>
              <a:t> firewall]. Debido a que Junos OS admite varias familias de protocolos, debe navegar hasta el nivel de jerarquía familiar adecuado. Este ejemplo ilustra un filtro de cortafuegos IPv4 definido en el nivel de jerarquía [</a:t>
            </a:r>
            <a:r>
              <a:rPr lang="es-ES" dirty="0" err="1"/>
              <a:t>edit</a:t>
            </a:r>
            <a:r>
              <a:rPr lang="es-ES" dirty="0"/>
              <a:t> firewall </a:t>
            </a:r>
            <a:r>
              <a:rPr lang="es-ES" dirty="0" err="1"/>
              <a:t>family</a:t>
            </a:r>
            <a:r>
              <a:rPr lang="es-ES" dirty="0"/>
              <a:t> </a:t>
            </a:r>
            <a:r>
              <a:rPr lang="es-ES" dirty="0" err="1"/>
              <a:t>inet</a:t>
            </a:r>
            <a:r>
              <a:rPr lang="es-ES" dirty="0"/>
              <a:t>].</a:t>
            </a:r>
          </a:p>
          <a:p>
            <a:endParaRPr lang="es-ES" dirty="0"/>
          </a:p>
          <a:p>
            <a:r>
              <a:rPr lang="es-ES" dirty="0"/>
              <a:t>Si descartar no está presente, se aceptan los paquetes. El software es compatible con otras familias de protocolos. Tenga en cuenta que cada familia de protocolos admite un conjunto diferente de condiciones de coincidencia.</a:t>
            </a:r>
          </a:p>
          <a:p>
            <a:endParaRPr lang="es-ES" dirty="0"/>
          </a:p>
          <a:p>
            <a:r>
              <a:rPr lang="es-ES" dirty="0"/>
              <a:t>Consulte la documentación específica del producto para obtener más detalles.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20</a:t>
            </a:fld>
            <a:endParaRPr lang="en-US"/>
          </a:p>
        </p:txBody>
      </p:sp>
    </p:spTree>
    <p:extLst>
      <p:ext uri="{BB962C8B-B14F-4D97-AF65-F5344CB8AC3E}">
        <p14:creationId xmlns:p14="http://schemas.microsoft.com/office/powerpoint/2010/main" val="1613140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Aunque puede usar filtros de firewall para filtrar el tráfico en varios puntos, su propósito principal es filtrar el tráfico que ingresa o sale de las interfaces. Puede aplicarlos a todas las interfaces. Además, puede aplicarlos a las interfaces lógicas </a:t>
            </a:r>
            <a:r>
              <a:rPr lang="es-ES" b="1" dirty="0"/>
              <a:t>lo0</a:t>
            </a:r>
            <a:r>
              <a:rPr lang="es-ES" dirty="0"/>
              <a:t> para filtrar el tráfico destinado al sistema.</a:t>
            </a:r>
          </a:p>
          <a:p>
            <a:endParaRPr lang="es-ES" dirty="0"/>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21</a:t>
            </a:fld>
            <a:endParaRPr lang="en-US"/>
          </a:p>
        </p:txBody>
      </p:sp>
    </p:spTree>
    <p:extLst>
      <p:ext uri="{BB962C8B-B14F-4D97-AF65-F5344CB8AC3E}">
        <p14:creationId xmlns:p14="http://schemas.microsoft.com/office/powerpoint/2010/main" val="228685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2</a:t>
            </a:fld>
            <a:endParaRPr lang="en-US"/>
          </a:p>
        </p:txBody>
      </p:sp>
    </p:spTree>
    <p:extLst>
      <p:ext uri="{BB962C8B-B14F-4D97-AF65-F5344CB8AC3E}">
        <p14:creationId xmlns:p14="http://schemas.microsoft.com/office/powerpoint/2010/main" val="1822509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aplicar filtros de firewall IPv4 a las interfaces en la </a:t>
            </a:r>
            <a:r>
              <a:rPr lang="es-ES" dirty="0" err="1"/>
              <a:t>jerarquia</a:t>
            </a:r>
            <a:r>
              <a:rPr lang="es-ES" dirty="0"/>
              <a:t> </a:t>
            </a:r>
            <a:r>
              <a:rPr lang="es-ES" b="1" dirty="0">
                <a:latin typeface="Consolas" panose="020B0609020204030204" pitchFamily="49" charset="0"/>
              </a:rPr>
              <a:t>[</a:t>
            </a:r>
            <a:r>
              <a:rPr lang="es-ES" b="1" dirty="0" err="1">
                <a:latin typeface="Consolas" panose="020B0609020204030204" pitchFamily="49" charset="0"/>
              </a:rPr>
              <a:t>edit</a:t>
            </a:r>
            <a:r>
              <a:rPr lang="es-ES" b="1" dirty="0">
                <a:latin typeface="Consolas" panose="020B0609020204030204" pitchFamily="49" charset="0"/>
              </a:rPr>
              <a:t> interfaces </a:t>
            </a:r>
            <a:r>
              <a:rPr lang="es-ES" b="1" i="1" dirty="0">
                <a:latin typeface="Consolas" panose="020B0609020204030204" pitchFamily="49" charset="0"/>
              </a:rPr>
              <a:t>nombre-interfaz</a:t>
            </a:r>
            <a:r>
              <a:rPr lang="es-ES" b="1" dirty="0">
                <a:latin typeface="Consolas" panose="020B0609020204030204" pitchFamily="49" charset="0"/>
              </a:rPr>
              <a:t> </a:t>
            </a:r>
            <a:r>
              <a:rPr lang="es-ES" b="1" dirty="0" err="1">
                <a:latin typeface="Consolas" panose="020B0609020204030204" pitchFamily="49" charset="0"/>
              </a:rPr>
              <a:t>unit</a:t>
            </a:r>
            <a:r>
              <a:rPr lang="es-ES" b="1" dirty="0">
                <a:latin typeface="Consolas" panose="020B0609020204030204" pitchFamily="49" charset="0"/>
              </a:rPr>
              <a:t> </a:t>
            </a:r>
            <a:r>
              <a:rPr lang="es-ES" b="1" i="1" dirty="0">
                <a:latin typeface="Consolas" panose="020B0609020204030204" pitchFamily="49" charset="0"/>
              </a:rPr>
              <a:t>numero-unidad</a:t>
            </a:r>
            <a:r>
              <a:rPr lang="es-ES" b="1" dirty="0">
                <a:latin typeface="Consolas" panose="020B0609020204030204" pitchFamily="49" charset="0"/>
              </a:rPr>
              <a:t> </a:t>
            </a:r>
            <a:r>
              <a:rPr lang="es-ES" b="1" dirty="0" err="1">
                <a:latin typeface="Consolas" panose="020B0609020204030204" pitchFamily="49" charset="0"/>
              </a:rPr>
              <a:t>family</a:t>
            </a:r>
            <a:r>
              <a:rPr lang="es-ES" b="1" dirty="0">
                <a:latin typeface="Consolas" panose="020B0609020204030204" pitchFamily="49" charset="0"/>
              </a:rPr>
              <a:t> </a:t>
            </a:r>
            <a:r>
              <a:rPr lang="es-ES" b="1" dirty="0" err="1">
                <a:latin typeface="Consolas" panose="020B0609020204030204" pitchFamily="49" charset="0"/>
              </a:rPr>
              <a:t>inet</a:t>
            </a:r>
            <a:r>
              <a:rPr lang="es-ES" b="1" dirty="0">
                <a:latin typeface="Consolas" panose="020B0609020204030204" pitchFamily="49" charset="0"/>
              </a:rPr>
              <a:t> </a:t>
            </a:r>
            <a:r>
              <a:rPr lang="es-ES" b="1" i="1" dirty="0">
                <a:latin typeface="Consolas" panose="020B0609020204030204" pitchFamily="49" charset="0"/>
              </a:rPr>
              <a:t>nombre-filtro</a:t>
            </a:r>
            <a:r>
              <a:rPr lang="es-ES" b="1" dirty="0">
                <a:latin typeface="Consolas" panose="020B0609020204030204" pitchFamily="49" charset="0"/>
              </a:rPr>
              <a:t>]</a:t>
            </a:r>
            <a:r>
              <a:rPr lang="es-ES" dirty="0"/>
              <a:t> Para aplicar un solo filtro de entrada o salida, use las opciones de configuración </a:t>
            </a:r>
            <a:r>
              <a:rPr lang="es-ES" b="1" dirty="0"/>
              <a:t>input &lt;nombre-filtro&gt; </a:t>
            </a:r>
            <a:r>
              <a:rPr lang="es-ES" dirty="0"/>
              <a:t>o </a:t>
            </a:r>
            <a:r>
              <a:rPr lang="es-ES" b="1" dirty="0"/>
              <a:t>output &lt;nombre-filtro&gt;</a:t>
            </a:r>
            <a:r>
              <a:rPr lang="es-ES" dirty="0"/>
              <a:t>. Puede especificar filtros de entrada y salida en la misma interfaz. Sin embargo, no puede aplicar un filtro de firewall IPv6 a una interfaz IPv4. En otras palabras, la familia de protocolos para el filtro de firewall y la interfaz deben coincidir.</a:t>
            </a:r>
          </a:p>
          <a:p>
            <a:endParaRPr lang="es-ES" dirty="0"/>
          </a:p>
          <a:p>
            <a:r>
              <a:rPr lang="es-ES" dirty="0"/>
              <a:t>También puede aplicar varios filtros para filtrar el tráfico utilizando las opciones de configuración </a:t>
            </a:r>
            <a:r>
              <a:rPr lang="es-ES" b="1" dirty="0"/>
              <a:t>input-</a:t>
            </a:r>
            <a:r>
              <a:rPr lang="es-ES" b="1" dirty="0" err="1"/>
              <a:t>list</a:t>
            </a:r>
            <a:r>
              <a:rPr lang="es-ES" dirty="0"/>
              <a:t> o </a:t>
            </a:r>
            <a:r>
              <a:rPr lang="es-ES" b="1" dirty="0"/>
              <a:t>output-</a:t>
            </a:r>
            <a:r>
              <a:rPr lang="es-ES" b="1" dirty="0" err="1"/>
              <a:t>list</a:t>
            </a:r>
            <a:r>
              <a:rPr lang="es-ES" dirty="0"/>
              <a:t> en la jerarquía </a:t>
            </a:r>
            <a:r>
              <a:rPr lang="es-ES" b="1" dirty="0">
                <a:latin typeface="Consolas" panose="020B0609020204030204" pitchFamily="49" charset="0"/>
              </a:rPr>
              <a:t>[</a:t>
            </a:r>
            <a:r>
              <a:rPr lang="es-ES" b="1" dirty="0" err="1">
                <a:latin typeface="Consolas" panose="020B0609020204030204" pitchFamily="49" charset="0"/>
              </a:rPr>
              <a:t>edit</a:t>
            </a:r>
            <a:r>
              <a:rPr lang="es-ES" b="1" dirty="0">
                <a:latin typeface="Consolas" panose="020B0609020204030204" pitchFamily="49" charset="0"/>
              </a:rPr>
              <a:t> interfaces </a:t>
            </a:r>
            <a:r>
              <a:rPr lang="es-ES" b="1" i="1" dirty="0">
                <a:latin typeface="Consolas" panose="020B0609020204030204" pitchFamily="49" charset="0"/>
              </a:rPr>
              <a:t>nombre-interfaz</a:t>
            </a:r>
            <a:r>
              <a:rPr lang="es-ES" b="1" dirty="0">
                <a:latin typeface="Consolas" panose="020B0609020204030204" pitchFamily="49" charset="0"/>
              </a:rPr>
              <a:t> </a:t>
            </a:r>
            <a:r>
              <a:rPr lang="es-ES" b="1" dirty="0" err="1">
                <a:latin typeface="Consolas" panose="020B0609020204030204" pitchFamily="49" charset="0"/>
              </a:rPr>
              <a:t>unit</a:t>
            </a:r>
            <a:r>
              <a:rPr lang="es-ES" b="1" dirty="0">
                <a:latin typeface="Consolas" panose="020B0609020204030204" pitchFamily="49" charset="0"/>
              </a:rPr>
              <a:t> </a:t>
            </a:r>
            <a:r>
              <a:rPr lang="es-ES" b="1" i="1" dirty="0">
                <a:latin typeface="Consolas" panose="020B0609020204030204" pitchFamily="49" charset="0"/>
              </a:rPr>
              <a:t>numero-unidad</a:t>
            </a:r>
            <a:r>
              <a:rPr lang="es-ES" b="1" dirty="0">
                <a:latin typeface="Consolas" panose="020B0609020204030204" pitchFamily="49" charset="0"/>
              </a:rPr>
              <a:t> </a:t>
            </a:r>
            <a:r>
              <a:rPr lang="es-ES" b="1" dirty="0" err="1">
                <a:latin typeface="Consolas" panose="020B0609020204030204" pitchFamily="49" charset="0"/>
              </a:rPr>
              <a:t>family</a:t>
            </a:r>
            <a:r>
              <a:rPr lang="es-ES" b="1" dirty="0">
                <a:latin typeface="Consolas" panose="020B0609020204030204" pitchFamily="49" charset="0"/>
              </a:rPr>
              <a:t> </a:t>
            </a:r>
            <a:r>
              <a:rPr lang="es-ES" b="1" dirty="0" err="1">
                <a:latin typeface="Consolas" panose="020B0609020204030204" pitchFamily="49" charset="0"/>
              </a:rPr>
              <a:t>inet</a:t>
            </a:r>
            <a:r>
              <a:rPr lang="es-ES" b="1" dirty="0">
                <a:latin typeface="Consolas" panose="020B0609020204030204" pitchFamily="49" charset="0"/>
              </a:rPr>
              <a:t> </a:t>
            </a:r>
            <a:r>
              <a:rPr lang="es-ES" b="1" i="1" dirty="0">
                <a:latin typeface="Consolas" panose="020B0609020204030204" pitchFamily="49" charset="0"/>
              </a:rPr>
              <a:t>nombre-filtro</a:t>
            </a:r>
            <a:r>
              <a:rPr lang="es-ES" b="1" dirty="0">
                <a:latin typeface="Consolas" panose="020B0609020204030204" pitchFamily="49" charset="0"/>
              </a:rPr>
              <a:t>]</a:t>
            </a:r>
            <a:r>
              <a:rPr lang="es-ES" dirty="0"/>
              <a:t> </a:t>
            </a:r>
          </a:p>
          <a:p>
            <a:endParaRPr lang="es-ES" dirty="0"/>
          </a:p>
          <a:p>
            <a:r>
              <a:rPr lang="es-ES" dirty="0"/>
              <a:t>Cada vez que realice cambios de configuración desde una ubicación remota, utilice la opción de </a:t>
            </a:r>
            <a:r>
              <a:rPr lang="es-ES" b="1" dirty="0" err="1"/>
              <a:t>commit</a:t>
            </a:r>
            <a:r>
              <a:rPr lang="es-ES" b="1" dirty="0"/>
              <a:t> </a:t>
            </a:r>
            <a:r>
              <a:rPr lang="es-ES" b="1" dirty="0" err="1"/>
              <a:t>confirmed</a:t>
            </a:r>
            <a:r>
              <a:rPr lang="es-ES" dirty="0"/>
              <a:t> al activar una nueva configuración. Este hábito puede resultar especialmente útil cuando se trabaja con filtros de firewall y puede salvarlo de un viaje nocturno de regreso a la oficina.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22</a:t>
            </a:fld>
            <a:endParaRPr lang="en-US"/>
          </a:p>
        </p:txBody>
      </p:sp>
    </p:spTree>
    <p:extLst>
      <p:ext uri="{BB962C8B-B14F-4D97-AF65-F5344CB8AC3E}">
        <p14:creationId xmlns:p14="http://schemas.microsoft.com/office/powerpoint/2010/main" val="3361991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Este diagrama muestra cómo se aplican los filtros de firewall. Dado que el objetivo es filtrar el tráfico HTTP entrante en la interfaz ge-0/0/1.0, debe aplicar el filtro adecuado a la interfaz ge-0/0/1.0 como filtro de entrada.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23</a:t>
            </a:fld>
            <a:endParaRPr lang="en-US"/>
          </a:p>
        </p:txBody>
      </p:sp>
    </p:spTree>
    <p:extLst>
      <p:ext uri="{BB962C8B-B14F-4D97-AF65-F5344CB8AC3E}">
        <p14:creationId xmlns:p14="http://schemas.microsoft.com/office/powerpoint/2010/main" val="3581625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Según esta configuración y específicamente, el término permitir tráfico web, el software permite que el tráfico HTTP entrante se dirija a 172.27.102.100/32 únicamente. Tenga en cuenta que el término negar-otro-tráfico web niega específicamente todo el resto del tráfico HTTP. Esta denegación no es estrictamente necesaria porque la acción predeterminada para todo el tráfico no permitido explícitamente es descartar.</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24</a:t>
            </a:fld>
            <a:endParaRPr lang="en-US"/>
          </a:p>
        </p:txBody>
      </p:sp>
    </p:spTree>
    <p:extLst>
      <p:ext uri="{BB962C8B-B14F-4D97-AF65-F5344CB8AC3E}">
        <p14:creationId xmlns:p14="http://schemas.microsoft.com/office/powerpoint/2010/main" val="159207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filtros de firewall de tránsito actúan sobre los paquetes que fluyen de una interfaz a otra dentro de un dispositivo que ejecuta Junos OS.</a:t>
            </a:r>
          </a:p>
          <a:p>
            <a:endParaRPr lang="es-ES" dirty="0"/>
          </a:p>
          <a:p>
            <a:r>
              <a:rPr lang="es-ES" dirty="0"/>
              <a:t>Estos filtros pueden proteger los sitios del acceso no autorizado y otras amenazas. Pero, ¿qué pasa con la protección del sistema contra el acceso de administración no autorizado y otros efectos dañinos?</a:t>
            </a:r>
          </a:p>
        </p:txBody>
      </p:sp>
      <p:sp>
        <p:nvSpPr>
          <p:cNvPr id="4" name="Slide Number Placeholder 3"/>
          <p:cNvSpPr>
            <a:spLocks noGrp="1"/>
          </p:cNvSpPr>
          <p:nvPr>
            <p:ph type="sldNum" sz="quarter" idx="5"/>
          </p:nvPr>
        </p:nvSpPr>
        <p:spPr/>
        <p:txBody>
          <a:bodyPr/>
          <a:lstStyle/>
          <a:p>
            <a:fld id="{4D0AA6C2-3ED3-4BD4-AB1E-2A382F0DA5D0}" type="slidenum">
              <a:rPr lang="en-US" smtClean="0"/>
              <a:t>25</a:t>
            </a:fld>
            <a:endParaRPr lang="en-US"/>
          </a:p>
        </p:txBody>
      </p:sp>
    </p:spTree>
    <p:extLst>
      <p:ext uri="{BB962C8B-B14F-4D97-AF65-F5344CB8AC3E}">
        <p14:creationId xmlns:p14="http://schemas.microsoft.com/office/powerpoint/2010/main" val="2670591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Esta preocupación es la idea detrás de la aplicación de un filtro de firewall para proteger el motor de enrutamiento. El motor de reenvío de paquetes aplica estos filtros antes de que el tráfico llegue al plano de control.</a:t>
            </a:r>
          </a:p>
          <a:p>
            <a:endParaRPr lang="es-ES" dirty="0"/>
          </a:p>
          <a:p>
            <a:r>
              <a:rPr lang="es-ES" dirty="0"/>
              <a:t>El software no crea agujeros automáticos en el filtro de firewall lo0. Por lo tanto, además de permitir el tráfico de administración, también debe permitir que el protocolo de enrutamiento y otro tráfico de control lleguen al motor de enrutamiento. Se sabe que el descarte silencioso implícito, que descarta todos los paquetes no permitidos explícitamente a través de un término definido, causa efectos no deseados.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26</a:t>
            </a:fld>
            <a:endParaRPr lang="en-US"/>
          </a:p>
        </p:txBody>
      </p:sp>
    </p:spTree>
    <p:extLst>
      <p:ext uri="{BB962C8B-B14F-4D97-AF65-F5344CB8AC3E}">
        <p14:creationId xmlns:p14="http://schemas.microsoft.com/office/powerpoint/2010/main" val="258636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Considere el filtro de firewall básico llamado </a:t>
            </a:r>
            <a:r>
              <a:rPr lang="es-ES" dirty="0" err="1"/>
              <a:t>limit-ssh-access</a:t>
            </a:r>
            <a:r>
              <a:rPr lang="es-ES" dirty="0"/>
              <a:t>, que controla el acceso de administración al sistema local.</a:t>
            </a:r>
          </a:p>
          <a:p>
            <a:endParaRPr lang="es-ES" dirty="0"/>
          </a:p>
          <a:p>
            <a:r>
              <a:rPr lang="es-ES" dirty="0"/>
              <a:t>El software aplica el filtro a la interfaz lo0 como un filtro de entrada y evalúa todo el tráfico entrante destinado al motor de enrutamiento.</a:t>
            </a:r>
          </a:p>
          <a:p>
            <a:endParaRPr lang="es-ES" dirty="0"/>
          </a:p>
          <a:p>
            <a:r>
              <a:rPr lang="es-ES" dirty="0"/>
              <a:t>El filtro de acceso </a:t>
            </a:r>
            <a:r>
              <a:rPr lang="es-ES" dirty="0" err="1"/>
              <a:t>limit</a:t>
            </a:r>
            <a:r>
              <a:rPr lang="es-ES" dirty="0"/>
              <a:t>—</a:t>
            </a:r>
            <a:r>
              <a:rPr lang="es-ES" dirty="0" err="1"/>
              <a:t>ssh</a:t>
            </a:r>
            <a:r>
              <a:rPr lang="es-ES" dirty="0"/>
              <a:t>—incluye tres términos distintos. El primer término </a:t>
            </a:r>
            <a:r>
              <a:rPr lang="es-ES" dirty="0" err="1"/>
              <a:t>ssh-accept</a:t>
            </a:r>
            <a:r>
              <a:rPr lang="es-ES" dirty="0"/>
              <a:t> permite que todo el tráfico SSH de una lista de prefijos definida sea confiable. Se muestra la lista de prefijos de confianza.</a:t>
            </a:r>
          </a:p>
          <a:p>
            <a:endParaRPr lang="es-ES" dirty="0"/>
          </a:p>
          <a:p>
            <a:r>
              <a:rPr lang="es-ES" dirty="0"/>
              <a:t>Un segundo término, </a:t>
            </a:r>
            <a:r>
              <a:rPr lang="es-ES" dirty="0" err="1"/>
              <a:t>ssh-reject</a:t>
            </a:r>
            <a:r>
              <a:rPr lang="es-ES" dirty="0"/>
              <a:t>, descarta todo el resto del tráfico SSH que no proviene de la lista de prefijos de confianza. Un tercer término permite el resto del tráfico. Los filtros de su firewall deben tener en cuenta todo el tráfico de administración y protocolo destinado al plano de control. Aquí, esta contabilidad se lleva a cabo utilizando el término </a:t>
            </a:r>
            <a:r>
              <a:rPr lang="es-ES" dirty="0" err="1"/>
              <a:t>else-accept</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27</a:t>
            </a:fld>
            <a:endParaRPr lang="en-US"/>
          </a:p>
        </p:txBody>
      </p:sp>
    </p:spTree>
    <p:extLst>
      <p:ext uri="{BB962C8B-B14F-4D97-AF65-F5344CB8AC3E}">
        <p14:creationId xmlns:p14="http://schemas.microsoft.com/office/powerpoint/2010/main" val="3776469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objetivos y la topología para un caso de uso de filtro de firewall son entrantes y salientes. Tenga en cuenta que todos los filtros se aplican a la interfaz ge-0/0/1.0.</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28</a:t>
            </a:fld>
            <a:endParaRPr lang="en-US"/>
          </a:p>
        </p:txBody>
      </p:sp>
    </p:spTree>
    <p:extLst>
      <p:ext uri="{BB962C8B-B14F-4D97-AF65-F5344CB8AC3E}">
        <p14:creationId xmlns:p14="http://schemas.microsoft.com/office/powerpoint/2010/main" val="3230440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muestra el filtro de salida de muestra utilizado para cumplir con parte de los objetivos.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29</a:t>
            </a:fld>
            <a:endParaRPr lang="en-US"/>
          </a:p>
        </p:txBody>
      </p:sp>
    </p:spTree>
    <p:extLst>
      <p:ext uri="{BB962C8B-B14F-4D97-AF65-F5344CB8AC3E}">
        <p14:creationId xmlns:p14="http://schemas.microsoft.com/office/powerpoint/2010/main" val="3713130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Se muestra el filtro de entrada de ejemplo para cumplir con el resto de los objetivos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30</a:t>
            </a:fld>
            <a:endParaRPr lang="en-US"/>
          </a:p>
        </p:txBody>
      </p:sp>
    </p:spTree>
    <p:extLst>
      <p:ext uri="{BB962C8B-B14F-4D97-AF65-F5344CB8AC3E}">
        <p14:creationId xmlns:p14="http://schemas.microsoft.com/office/powerpoint/2010/main" val="1685555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El ejemplo muestra la aplicación de los filtros de firewall</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31</a:t>
            </a:fld>
            <a:endParaRPr lang="en-US"/>
          </a:p>
        </p:txBody>
      </p:sp>
    </p:spTree>
    <p:extLst>
      <p:ext uri="{BB962C8B-B14F-4D97-AF65-F5344CB8AC3E}">
        <p14:creationId xmlns:p14="http://schemas.microsoft.com/office/powerpoint/2010/main" val="2318189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Otros proveedores a menudo se refieren a los filtros de firewall como listas de control de acceso (ACL). </a:t>
            </a:r>
          </a:p>
          <a:p>
            <a:endParaRPr lang="es-ES" dirty="0"/>
          </a:p>
          <a:p>
            <a:r>
              <a:rPr lang="es-ES" dirty="0"/>
              <a:t>Los filtros de firewall de Junos no tienen estado y el software los usa principalmente para controlar el tráfico que pasa a través de un dispositivo Junos.</a:t>
            </a:r>
          </a:p>
          <a:p>
            <a:endParaRPr lang="es-ES" dirty="0"/>
          </a:p>
          <a:p>
            <a:r>
              <a:rPr lang="es-ES" dirty="0"/>
              <a:t>Puede usar filtros de firewall para restringir el paso de ciertos tipos de tráfico hacia y desde su red. También puede usar filtros de firewall para realizar tareas de monitoreo que lo ayuden a planificar una estrategia de seguridad efectiva para su entorno.</a:t>
            </a:r>
          </a:p>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a:t>
            </a:fld>
            <a:endParaRPr lang="es-ES"/>
          </a:p>
        </p:txBody>
      </p:sp>
    </p:spTree>
    <p:extLst>
      <p:ext uri="{BB962C8B-B14F-4D97-AF65-F5344CB8AC3E}">
        <p14:creationId xmlns:p14="http://schemas.microsoft.com/office/powerpoint/2010/main" val="3963510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Aquí hay algunos comandos de firewall comunes que se usan para monitorear los filtros. En la configuración de este caso de estudio, se utilizan los modificadores de acción de </a:t>
            </a:r>
            <a:r>
              <a:rPr lang="es-ES" dirty="0" err="1"/>
              <a:t>count</a:t>
            </a:r>
            <a:r>
              <a:rPr lang="es-ES" dirty="0"/>
              <a:t> y log.</a:t>
            </a:r>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32</a:t>
            </a:fld>
            <a:endParaRPr lang="en-US"/>
          </a:p>
        </p:txBody>
      </p:sp>
    </p:spTree>
    <p:extLst>
      <p:ext uri="{BB962C8B-B14F-4D97-AF65-F5344CB8AC3E}">
        <p14:creationId xmlns:p14="http://schemas.microsoft.com/office/powerpoint/2010/main" val="4213396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contadores mantienen un conteo acumulativo de paquetes y bytes. Los contadores son específicos del filtro, por lo que el sistema mantiene estadísticas separadas para contadores con nombres idénticos que existen en filtros separados.</a:t>
            </a:r>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33</a:t>
            </a:fld>
            <a:endParaRPr lang="en-US"/>
          </a:p>
        </p:txBody>
      </p:sp>
    </p:spTree>
    <p:extLst>
      <p:ext uri="{BB962C8B-B14F-4D97-AF65-F5344CB8AC3E}">
        <p14:creationId xmlns:p14="http://schemas.microsoft.com/office/powerpoint/2010/main" val="42332728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configurar el sistema por filtro para mantener estadísticas específicas de la interfaz para los contadores. Cuando configura el sistema de esta manera, el sistema crea un nuevo contador para cada interfaz lógica y dirección de tráfico donde se aplica el filtro.</a:t>
            </a:r>
          </a:p>
          <a:p>
            <a:endParaRPr lang="es-ES" dirty="0"/>
          </a:p>
          <a:p>
            <a:r>
              <a:rPr lang="es-ES" dirty="0"/>
              <a:t>Puede mostrar los paquetes registrados mediante el comando de la CLI show firewall log. Aparece un nombre de filtro o un espacio en blanco si el motor de enrutamiento maneja el paquete.</a:t>
            </a:r>
          </a:p>
          <a:p>
            <a:endParaRPr lang="es-ES" dirty="0"/>
          </a:p>
          <a:p>
            <a:r>
              <a:rPr lang="es-ES" dirty="0"/>
              <a:t>De lo contrario. aparece un </a:t>
            </a:r>
            <a:r>
              <a:rPr lang="es-ES" dirty="0" err="1"/>
              <a:t>guión</a:t>
            </a:r>
            <a:r>
              <a:rPr lang="es-ES" dirty="0"/>
              <a:t> (-) o </a:t>
            </a:r>
            <a:r>
              <a:rPr lang="es-ES" dirty="0" err="1"/>
              <a:t>pfe</a:t>
            </a:r>
            <a:r>
              <a:rPr lang="es-ES" dirty="0"/>
              <a:t> en lugar del nombre del filtro para indicar que el motor de reenvío de paquetes manejó el paquete. El contenido del registro del cortafuegos se borra cuando se reinicia el sistema.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34</a:t>
            </a:fld>
            <a:endParaRPr lang="en-US"/>
          </a:p>
        </p:txBody>
      </p:sp>
    </p:spTree>
    <p:extLst>
      <p:ext uri="{BB962C8B-B14F-4D97-AF65-F5344CB8AC3E}">
        <p14:creationId xmlns:p14="http://schemas.microsoft.com/office/powerpoint/2010/main" val="2336237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configurar el sistema por filtro para mantener estadísticas específicas de la interfaz para los contadores. Cuando configura el sistema de esta manera, el sistema crea un nuevo contador para cada interfaz lógica y dirección de tráfico donde se aplica el filtro.</a:t>
            </a:r>
          </a:p>
          <a:p>
            <a:endParaRPr lang="es-ES" dirty="0"/>
          </a:p>
          <a:p>
            <a:r>
              <a:rPr lang="es-ES" dirty="0"/>
              <a:t>Puede mostrar los paquetes registrados mediante el comando de la CLI show firewall log. Aparece un nombre de filtro o un espacio en blanco si el motor de enrutamiento maneja el paquete.</a:t>
            </a:r>
          </a:p>
          <a:p>
            <a:endParaRPr lang="es-ES" dirty="0"/>
          </a:p>
          <a:p>
            <a:r>
              <a:rPr lang="es-ES" dirty="0"/>
              <a:t>De lo contrario. aparece un </a:t>
            </a:r>
            <a:r>
              <a:rPr lang="es-ES" dirty="0" err="1"/>
              <a:t>guión</a:t>
            </a:r>
            <a:r>
              <a:rPr lang="es-ES" dirty="0"/>
              <a:t> (-) o </a:t>
            </a:r>
            <a:r>
              <a:rPr lang="es-ES" dirty="0" err="1"/>
              <a:t>pfe</a:t>
            </a:r>
            <a:r>
              <a:rPr lang="es-ES" dirty="0"/>
              <a:t> en lugar del nombre del filtro para indicar que el motor de reenvío de paquetes manejó el paquete. El contenido del registro del cortafuegos se borra cuando se reinicia el sistema.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35</a:t>
            </a:fld>
            <a:endParaRPr lang="en-US"/>
          </a:p>
        </p:txBody>
      </p:sp>
    </p:spTree>
    <p:extLst>
      <p:ext uri="{BB962C8B-B14F-4D97-AF65-F5344CB8AC3E}">
        <p14:creationId xmlns:p14="http://schemas.microsoft.com/office/powerpoint/2010/main" val="4096335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38</a:t>
            </a:fld>
            <a:endParaRPr lang="en-US"/>
          </a:p>
        </p:txBody>
      </p:sp>
    </p:spTree>
    <p:extLst>
      <p:ext uri="{BB962C8B-B14F-4D97-AF65-F5344CB8AC3E}">
        <p14:creationId xmlns:p14="http://schemas.microsoft.com/office/powerpoint/2010/main" val="3805318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Además de descartar o aceptar paquetes, los filtros de firewall también pueden vigilar o limitar el tráfico. La política de tarifas le permite limitar la cantidad de tráfico que entra o sale de una interfaz.</a:t>
            </a:r>
          </a:p>
          <a:p>
            <a:endParaRPr lang="es-ES" dirty="0"/>
          </a:p>
          <a:p>
            <a:r>
              <a:rPr lang="es-ES" dirty="0"/>
              <a:t>Los filtros de firewall que utilizan políticas de velocidad aún emplean condiciones de coincidencia normales, como direcciones, protocolos, puertos, etc., para determinar qué tráfico en una interfaz está sujeto a limitación de velocidad.</a:t>
            </a:r>
          </a:p>
          <a:p>
            <a:endParaRPr lang="es-ES" dirty="0"/>
          </a:p>
          <a:p>
            <a:r>
              <a:rPr lang="es-ES" dirty="0"/>
              <a:t>Como de costumbre, la falta de una cláusula </a:t>
            </a:r>
            <a:r>
              <a:rPr lang="es-ES" dirty="0" err="1"/>
              <a:t>from</a:t>
            </a:r>
            <a:r>
              <a:rPr lang="es-ES" dirty="0"/>
              <a:t> coincide con todos los paquetes que no coinciden con un término de filtro de firewall anterior.</a:t>
            </a:r>
          </a:p>
          <a:p>
            <a:endParaRPr lang="es-ES" dirty="0"/>
          </a:p>
          <a:p>
            <a:r>
              <a:rPr lang="es-ES" dirty="0"/>
              <a:t>Si el primer término en un filtro de firewall carece de una cláusula </a:t>
            </a:r>
            <a:r>
              <a:rPr lang="es-ES" dirty="0" err="1"/>
              <a:t>from</a:t>
            </a:r>
            <a:r>
              <a:rPr lang="es-ES" dirty="0"/>
              <a:t> y contiene un control, todos los paquetes en la interfaz (entrada o salida, según se aplique el filtro) están sujetos a control de velocidad.</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39</a:t>
            </a:fld>
            <a:endParaRPr lang="en-US"/>
          </a:p>
        </p:txBody>
      </p:sp>
    </p:spTree>
    <p:extLst>
      <p:ext uri="{BB962C8B-B14F-4D97-AF65-F5344CB8AC3E}">
        <p14:creationId xmlns:p14="http://schemas.microsoft.com/office/powerpoint/2010/main" val="327062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Junos OS también admite adaptar </a:t>
            </a:r>
            <a:r>
              <a:rPr lang="es-ES" dirty="0" err="1"/>
              <a:t>policers</a:t>
            </a:r>
            <a:r>
              <a:rPr lang="es-ES" dirty="0"/>
              <a:t> basados en la interfaz que se aplican directamente a una familia de protocolos determinad, en una unidad lógica determinada, de una interfaz en particular.</a:t>
            </a:r>
          </a:p>
          <a:p>
            <a:endParaRPr lang="es-ES" dirty="0"/>
          </a:p>
          <a:p>
            <a:r>
              <a:rPr lang="es-ES" dirty="0"/>
              <a:t>Dichos </a:t>
            </a:r>
            <a:r>
              <a:rPr lang="es-ES" dirty="0" err="1"/>
              <a:t>policers</a:t>
            </a:r>
            <a:r>
              <a:rPr lang="es-ES" dirty="0"/>
              <a:t> se adaptan al tráfico VPN de capa 2, así como a las familias MPLS e IPv6, y funcionan sin necesidad de llamar a un filtro de firewall.</a:t>
            </a:r>
          </a:p>
          <a:p>
            <a:endParaRPr lang="es-ES" dirty="0"/>
          </a:p>
          <a:p>
            <a:r>
              <a:rPr lang="es-ES" dirty="0"/>
              <a:t>El soporte exacto de </a:t>
            </a:r>
            <a:r>
              <a:rPr lang="es-ES" i="1" dirty="0" err="1"/>
              <a:t>policers</a:t>
            </a:r>
            <a:r>
              <a:rPr lang="es-ES" dirty="0"/>
              <a:t> puede variar entre los dispositivos Junos. Consulte la documentación del producto específico para obtener información de soporte.</a:t>
            </a:r>
          </a:p>
          <a:p>
            <a:endParaRPr lang="es-ES" dirty="0"/>
          </a:p>
          <a:p>
            <a:r>
              <a:rPr lang="es-ES" dirty="0"/>
              <a:t>Los </a:t>
            </a:r>
            <a:r>
              <a:rPr lang="es-ES" i="1" dirty="0" err="1"/>
              <a:t>policers</a:t>
            </a:r>
            <a:r>
              <a:rPr lang="es-ES" dirty="0"/>
              <a:t> emplean el algoritmo token-</a:t>
            </a:r>
            <a:r>
              <a:rPr lang="es-ES" dirty="0" err="1"/>
              <a:t>bucket</a:t>
            </a:r>
            <a:r>
              <a:rPr lang="es-ES" dirty="0"/>
              <a:t> el cual que impone un límite en el ancho de banda promedio al tiempo que permite ráfagas hasta un valor máximo especificado.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40</a:t>
            </a:fld>
            <a:endParaRPr lang="en-US"/>
          </a:p>
        </p:txBody>
      </p:sp>
    </p:spTree>
    <p:extLst>
      <p:ext uri="{BB962C8B-B14F-4D97-AF65-F5344CB8AC3E}">
        <p14:creationId xmlns:p14="http://schemas.microsoft.com/office/powerpoint/2010/main" val="3886898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configurar dos límites de velocidad para el ancho de banda del tráfico:</a:t>
            </a:r>
          </a:p>
          <a:p>
            <a:endParaRPr lang="es-ES" dirty="0"/>
          </a:p>
          <a:p>
            <a:pPr marL="171450" indent="-171450">
              <a:buFontTx/>
              <a:buChar char="-"/>
            </a:pPr>
            <a:r>
              <a:rPr lang="es-ES" dirty="0"/>
              <a:t>la cantidad de bits por segundo permitidos en promedio, </a:t>
            </a:r>
          </a:p>
          <a:p>
            <a:pPr marL="171450" indent="-171450">
              <a:buFontTx/>
              <a:buChar char="-"/>
            </a:pPr>
            <a:r>
              <a:rPr lang="es-ES" dirty="0"/>
              <a:t>y el tamaño de ráfaga máximo, que define la cantidad total de bytes que permite el sistema en ráfagas de datos que exceden el límite de ancho de banda.</a:t>
            </a:r>
          </a:p>
          <a:p>
            <a:endParaRPr lang="es-ES" dirty="0"/>
          </a:p>
          <a:p>
            <a:r>
              <a:rPr lang="es-ES" dirty="0"/>
              <a:t>El método preferido para determinar el tamaño máximo de ráfaga es multiplicar la velocidad de la interfaz por la cantidad de tiempo para ráfagas desea permitir en ese nivel de ancho de banda. </a:t>
            </a:r>
          </a:p>
          <a:p>
            <a:endParaRPr lang="es-ES" dirty="0"/>
          </a:p>
          <a:p>
            <a:r>
              <a:rPr lang="es-ES" dirty="0"/>
              <a:t>Por ejemplo, para permitir ráfagas en un enlace </a:t>
            </a:r>
            <a:r>
              <a:rPr lang="es-ES" dirty="0" err="1"/>
              <a:t>Fast</a:t>
            </a:r>
            <a:r>
              <a:rPr lang="es-ES" dirty="0"/>
              <a:t> Ethernet durante 5 milisegundos (un valor razonable), utilice el cálculo que se muestra:</a:t>
            </a:r>
          </a:p>
          <a:p>
            <a:endParaRPr lang="es-ES" dirty="0"/>
          </a:p>
          <a:p>
            <a:r>
              <a:rPr lang="es-ES" dirty="0"/>
              <a:t>Este cálculo produce un tamaño de ráfaga de 500.000 bits. Puede dividir este número por 8 para convertirlo en bytes, lo que le da un tamaño de ráfaga de 62 500 bytes.</a:t>
            </a:r>
          </a:p>
          <a:p>
            <a:endParaRPr lang="es-ES" dirty="0"/>
          </a:p>
          <a:p>
            <a:r>
              <a:rPr lang="es-ES" dirty="0"/>
              <a:t>Puede especificar el ancho de banda como una cantidad de bits utilizando la instrucción de </a:t>
            </a:r>
            <a:r>
              <a:rPr lang="es-ES" dirty="0" err="1"/>
              <a:t>bandwidth-limit</a:t>
            </a:r>
            <a:r>
              <a:rPr lang="es-ES" dirty="0"/>
              <a:t>. Puede especificar el tamaño de ráfaga máximo como una cantidad de bytes utilizando la declaración </a:t>
            </a:r>
            <a:r>
              <a:rPr lang="es-ES" dirty="0" err="1"/>
              <a:t>burst-size-limit</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41</a:t>
            </a:fld>
            <a:endParaRPr lang="en-US"/>
          </a:p>
        </p:txBody>
      </p:sp>
    </p:spTree>
    <p:extLst>
      <p:ext uri="{BB962C8B-B14F-4D97-AF65-F5344CB8AC3E}">
        <p14:creationId xmlns:p14="http://schemas.microsoft.com/office/powerpoint/2010/main" val="1403550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Cuando un paquete coincide con un término que tiene un </a:t>
            </a:r>
            <a:r>
              <a:rPr lang="es-ES" i="1" dirty="0" err="1"/>
              <a:t>policer</a:t>
            </a:r>
            <a:r>
              <a:rPr lang="es-ES" dirty="0"/>
              <a:t> en la cláusula entonces, el sistema primero determina si el paquete excede el </a:t>
            </a:r>
            <a:r>
              <a:rPr lang="es-ES" i="1" dirty="0" err="1"/>
              <a:t>policer</a:t>
            </a:r>
            <a:r>
              <a:rPr lang="es-ES" dirty="0"/>
              <a:t>.</a:t>
            </a:r>
          </a:p>
          <a:p>
            <a:endParaRPr lang="es-ES" dirty="0"/>
          </a:p>
          <a:p>
            <a:r>
              <a:rPr lang="es-ES" dirty="0"/>
              <a:t>Si el paquete no excede el </a:t>
            </a:r>
            <a:r>
              <a:rPr lang="es-ES" i="1" dirty="0" err="1"/>
              <a:t>policer</a:t>
            </a:r>
            <a:r>
              <a:rPr lang="es-ES" dirty="0"/>
              <a:t>, el sistema realiza las acciones en la cláusula </a:t>
            </a:r>
            <a:r>
              <a:rPr lang="es-ES" b="1" dirty="0" err="1"/>
              <a:t>then</a:t>
            </a:r>
            <a:r>
              <a:rPr lang="es-ES" dirty="0"/>
              <a:t> del filtro de firewall como si hubiera dejado el control fuera de la configuración.</a:t>
            </a:r>
          </a:p>
          <a:p>
            <a:endParaRPr lang="es-ES" dirty="0"/>
          </a:p>
          <a:p>
            <a:r>
              <a:rPr lang="es-ES" dirty="0"/>
              <a:t>Si el paquete excede el </a:t>
            </a:r>
            <a:r>
              <a:rPr lang="es-ES" i="1" dirty="0" err="1"/>
              <a:t>policer</a:t>
            </a:r>
            <a:r>
              <a:rPr lang="es-ES" dirty="0"/>
              <a:t>, el sistema realiza las acciones en la cláusula </a:t>
            </a:r>
            <a:r>
              <a:rPr lang="es-ES" b="1" dirty="0" err="1"/>
              <a:t>then</a:t>
            </a:r>
            <a:r>
              <a:rPr lang="es-ES" b="1" dirty="0"/>
              <a:t> </a:t>
            </a:r>
            <a:r>
              <a:rPr lang="es-ES" dirty="0"/>
              <a:t>del </a:t>
            </a:r>
            <a:r>
              <a:rPr lang="es-ES" dirty="0" err="1"/>
              <a:t>policer</a:t>
            </a:r>
            <a:r>
              <a:rPr lang="es-ES" dirty="0"/>
              <a:t>.</a:t>
            </a:r>
          </a:p>
          <a:p>
            <a:endParaRPr lang="es-ES" dirty="0"/>
          </a:p>
          <a:p>
            <a:r>
              <a:rPr lang="es-ES" dirty="0"/>
              <a:t>Si la cláusula </a:t>
            </a:r>
            <a:r>
              <a:rPr lang="es-ES" b="1" dirty="0" err="1"/>
              <a:t>then</a:t>
            </a:r>
            <a:r>
              <a:rPr lang="es-ES" dirty="0"/>
              <a:t> del </a:t>
            </a:r>
            <a:r>
              <a:rPr lang="es-ES" i="1" dirty="0" err="1"/>
              <a:t>policer</a:t>
            </a:r>
            <a:r>
              <a:rPr lang="es-ES" dirty="0"/>
              <a:t> no da como resultado que el software descarte el paquete, el sistema realiza el resto de las acciones en la cláusula </a:t>
            </a:r>
            <a:r>
              <a:rPr lang="es-ES" b="1" dirty="0" err="1"/>
              <a:t>then</a:t>
            </a:r>
            <a:r>
              <a:rPr lang="es-ES" dirty="0"/>
              <a:t> del filtro del cortafuegos.</a:t>
            </a:r>
          </a:p>
          <a:p>
            <a:endParaRPr lang="es-ES" dirty="0"/>
          </a:p>
          <a:p>
            <a:r>
              <a:rPr lang="es-ES" dirty="0"/>
              <a:t>Tenga en cuenta que en los casos en los que se ha excedido el límite de velocidad especificado y tanto la cláusula “</a:t>
            </a:r>
            <a:r>
              <a:rPr lang="es-ES" b="1" dirty="0" err="1"/>
              <a:t>then</a:t>
            </a:r>
            <a:r>
              <a:rPr lang="es-ES" dirty="0"/>
              <a:t>" del </a:t>
            </a:r>
            <a:r>
              <a:rPr lang="es-ES" i="1" dirty="0" err="1"/>
              <a:t>policer</a:t>
            </a:r>
            <a:r>
              <a:rPr lang="es-ES" dirty="0"/>
              <a:t> como la cláusula “</a:t>
            </a:r>
            <a:r>
              <a:rPr lang="es-ES" b="1" dirty="0" err="1"/>
              <a:t>then</a:t>
            </a:r>
            <a:r>
              <a:rPr lang="es-ES" dirty="0"/>
              <a:t>" del filtro del cortafuegos definen modificadores de acción, el sistema utiliza los modificadores de acción del </a:t>
            </a:r>
            <a:r>
              <a:rPr lang="es-ES" i="1" dirty="0" err="1"/>
              <a:t>policer</a:t>
            </a:r>
            <a:r>
              <a:rPr lang="es-ES" dirty="0"/>
              <a:t>.</a:t>
            </a:r>
          </a:p>
          <a:p>
            <a:endParaRPr lang="es-ES" dirty="0"/>
          </a:p>
          <a:p>
            <a:r>
              <a:rPr lang="es-ES" dirty="0"/>
              <a:t>Por ejemplo, este filtro de firewall supervisa todo el tráfico TCP que supera los 10 Mbps con un tamaño de ráfaga de 62,500 bytes. Coloca el tráfico que excede estos límites en la clase de reenvío de mejor esfuerzo, mientras que coloca el tráfico que se ajusta a estos límites en la clase de reenvío de reenvío asegurado.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42</a:t>
            </a:fld>
            <a:endParaRPr lang="en-US"/>
          </a:p>
        </p:txBody>
      </p:sp>
    </p:spTree>
    <p:extLst>
      <p:ext uri="{BB962C8B-B14F-4D97-AF65-F5344CB8AC3E}">
        <p14:creationId xmlns:p14="http://schemas.microsoft.com/office/powerpoint/2010/main" val="1420016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este ejemplo, define un regulador llamado p1 que descarta el tráfico que excede el ancho de banda promedio definido de 400 kilobits por segundo y el límite de tamaño de ráfaga definido de 100 kilobytes.</a:t>
            </a:r>
          </a:p>
          <a:p>
            <a:endParaRPr lang="es-ES" dirty="0"/>
          </a:p>
          <a:p>
            <a:r>
              <a:rPr lang="es-ES" dirty="0"/>
              <a:t>Una vez que defina este controlador, puede llamarlo desde cualquier filtro de firewall.</a:t>
            </a:r>
          </a:p>
          <a:p>
            <a:endParaRPr lang="es-ES" dirty="0"/>
          </a:p>
          <a:p>
            <a:r>
              <a:rPr lang="es-ES" dirty="0"/>
              <a:t>De forma predeterminada, los dispositivos que ejecutan Junos OS tratan cada invocación del controlador por separado y realizan un seguimiento de las estadísticas por separado para cada término que hace referencia al controlador.</a:t>
            </a:r>
          </a:p>
          <a:p>
            <a:endParaRPr lang="es-ES" dirty="0"/>
          </a:p>
          <a:p>
            <a:r>
              <a:rPr lang="es-ES" dirty="0"/>
              <a:t>Puede pensar en la definición de policía como simplemente definir un conjunto de parámetros que puede elegir para hacer referencia en cualquier término de filtro de firewall.</a:t>
            </a:r>
          </a:p>
          <a:p>
            <a:endParaRPr lang="es-ES" dirty="0"/>
          </a:p>
          <a:p>
            <a:r>
              <a:rPr lang="es-ES" dirty="0"/>
              <a:t>La tasa de filtrado—límite—subred controla el tráfico de la subred especificada. Si el tráfico procedente de la subred especificada supera los límites, el sistema lo descarta. Si el tráfico no supera los límites especificados, el sistema lo acepta.</a:t>
            </a:r>
          </a:p>
          <a:p>
            <a:endParaRPr lang="es-ES" dirty="0"/>
          </a:p>
          <a:p>
            <a:r>
              <a:rPr lang="es-ES" dirty="0"/>
              <a:t>Puede utilizar las abreviaturas k, m y g para indicar mil, un millón y mil millones de bytes o bits, respectivamente.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43</a:t>
            </a:fld>
            <a:endParaRPr lang="en-US"/>
          </a:p>
        </p:txBody>
      </p:sp>
    </p:spTree>
    <p:extLst>
      <p:ext uri="{BB962C8B-B14F-4D97-AF65-F5344CB8AC3E}">
        <p14:creationId xmlns:p14="http://schemas.microsoft.com/office/powerpoint/2010/main" val="3098956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filtros de firewall sin estado examinan cada paquete individualmente. Por lo tanto, a diferencia de un firewall con </a:t>
            </a:r>
          </a:p>
          <a:p>
            <a:r>
              <a:rPr lang="es-ES" dirty="0"/>
              <a:t>estado que rastrea las conexiones y le permite especificar una acción para realizar en todos los paquetes dentro de un flujo, un filtro de firewall sin estado no detecta conexiones. La naturaleza sin estado de estos filtros puede afectar la forma en que escribe los filtros de firewall. Debido a que el sistema no guarda información de estado sobre las conexiones, debe permitir explícitamente el tráfico en ambas direcciones para cada conexión que desee permitir. Los filtros de firewall con estado solo requieren que permita la conexión inicial y luego permita automáticamente las comunicaciones bidireccionales para esta conexión.</a:t>
            </a:r>
          </a:p>
        </p:txBody>
      </p:sp>
      <p:sp>
        <p:nvSpPr>
          <p:cNvPr id="4" name="Marcador de número de diapositiva 3"/>
          <p:cNvSpPr>
            <a:spLocks noGrp="1"/>
          </p:cNvSpPr>
          <p:nvPr>
            <p:ph type="sldNum" sz="quarter" idx="5"/>
          </p:nvPr>
        </p:nvSpPr>
        <p:spPr/>
        <p:txBody>
          <a:bodyPr/>
          <a:lstStyle/>
          <a:p>
            <a:fld id="{4D0AA6C2-3ED3-4BD4-AB1E-2A382F0DA5D0}" type="slidenum">
              <a:t>4</a:t>
            </a:fld>
            <a:endParaRPr lang="es-ES"/>
          </a:p>
        </p:txBody>
      </p:sp>
    </p:spTree>
    <p:extLst>
      <p:ext uri="{BB962C8B-B14F-4D97-AF65-F5344CB8AC3E}">
        <p14:creationId xmlns:p14="http://schemas.microsoft.com/office/powerpoint/2010/main" val="3052704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err="1"/>
              <a:t>bandwidth-limit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44</a:t>
            </a:fld>
            <a:endParaRPr lang="en-US"/>
          </a:p>
        </p:txBody>
      </p:sp>
    </p:spTree>
    <p:extLst>
      <p:ext uri="{BB962C8B-B14F-4D97-AF65-F5344CB8AC3E}">
        <p14:creationId xmlns:p14="http://schemas.microsoft.com/office/powerpoint/2010/main" val="10067448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B</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45</a:t>
            </a:fld>
            <a:endParaRPr lang="en-US"/>
          </a:p>
        </p:txBody>
      </p:sp>
    </p:spTree>
    <p:extLst>
      <p:ext uri="{BB962C8B-B14F-4D97-AF65-F5344CB8AC3E}">
        <p14:creationId xmlns:p14="http://schemas.microsoft.com/office/powerpoint/2010/main" val="27801209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46</a:t>
            </a:fld>
            <a:endParaRPr lang="en-US"/>
          </a:p>
        </p:txBody>
      </p:sp>
    </p:spTree>
    <p:extLst>
      <p:ext uri="{BB962C8B-B14F-4D97-AF65-F5344CB8AC3E}">
        <p14:creationId xmlns:p14="http://schemas.microsoft.com/office/powerpoint/2010/main" val="13544017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Unicast</a:t>
            </a:r>
            <a:r>
              <a:rPr lang="es-ES" dirty="0"/>
              <a:t> reverse-</a:t>
            </a:r>
            <a:r>
              <a:rPr lang="es-ES" dirty="0" err="1"/>
              <a:t>path</a:t>
            </a:r>
            <a:r>
              <a:rPr lang="es-ES" dirty="0"/>
              <a:t>-</a:t>
            </a:r>
            <a:r>
              <a:rPr lang="es-ES" dirty="0" err="1"/>
              <a:t>forwarding</a:t>
            </a:r>
            <a:r>
              <a:rPr lang="es-ES" dirty="0"/>
              <a:t> (RPF) automatiza los filtros </a:t>
            </a:r>
            <a:r>
              <a:rPr lang="es-ES" dirty="0" err="1"/>
              <a:t>antispoofing</a:t>
            </a:r>
            <a:r>
              <a:rPr lang="es-ES" dirty="0"/>
              <a:t> en función de las tablas de enrutamiento (también conocidas como base de información de enrutamiento [RIB]). Estas comprobaciones validan la recepción de paquetes en las interfaces donde Junos OS esperaría recibir dicho tráfico.</a:t>
            </a:r>
          </a:p>
        </p:txBody>
      </p:sp>
      <p:sp>
        <p:nvSpPr>
          <p:cNvPr id="4" name="Slide Number Placeholder 3"/>
          <p:cNvSpPr>
            <a:spLocks noGrp="1"/>
          </p:cNvSpPr>
          <p:nvPr>
            <p:ph type="sldNum" sz="quarter" idx="5"/>
          </p:nvPr>
        </p:nvSpPr>
        <p:spPr/>
        <p:txBody>
          <a:bodyPr/>
          <a:lstStyle/>
          <a:p>
            <a:fld id="{4D0AA6C2-3ED3-4BD4-AB1E-2A382F0DA5D0}" type="slidenum">
              <a:rPr lang="en-US" smtClean="0"/>
              <a:t>47</a:t>
            </a:fld>
            <a:endParaRPr lang="en-US"/>
          </a:p>
        </p:txBody>
      </p:sp>
    </p:spTree>
    <p:extLst>
      <p:ext uri="{BB962C8B-B14F-4D97-AF65-F5344CB8AC3E}">
        <p14:creationId xmlns:p14="http://schemas.microsoft.com/office/powerpoint/2010/main" val="74225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 forma predeterminada, el sistema espera recibir tráfico en una interfaz determinada si tiene una ruta activa a la dirección de origen del paquete y si recibió el paquete en la interfaz que es el siguiente salto de la ruta activa a la dirección de origen del paquete.</a:t>
            </a:r>
          </a:p>
          <a:p>
            <a:endParaRPr lang="es-ES" dirty="0"/>
          </a:p>
          <a:p>
            <a:r>
              <a:rPr lang="es-ES" dirty="0"/>
              <a:t>Por ejemplo, si un dispositivo que ejecuta Junos 0S recibe un paquete con una dirección de origen de 10.10.10.10 en la interfaz ge-0/0/0/1.0 y configuró el dispositivo para realizar la verificación RPF de unidifusión en esa interfaz,</a:t>
            </a:r>
          </a:p>
          <a:p>
            <a:r>
              <a:rPr lang="es-ES" dirty="0"/>
              <a:t>examina su tabla de enrutamiento para encontrar la mejor ruta a 10.10.10.10. Si esta búsqueda de ruta devuelve una ruta para 10.10.10.0/24 con un siguiente salto de ge-0/0/1.0, el paquete pasa la verificación RPF de unidifusión y se acepta.</a:t>
            </a:r>
          </a:p>
          <a:p>
            <a:endParaRPr lang="es-ES" dirty="0"/>
          </a:p>
          <a:p>
            <a:r>
              <a:rPr lang="es-ES" dirty="0"/>
              <a:t>Puede combinar filtros de cortafuegos y RPF de unidifusión en la misma interfaz.</a:t>
            </a:r>
          </a:p>
          <a:p>
            <a:endParaRPr lang="es-ES" dirty="0"/>
          </a:p>
          <a:p>
            <a:r>
              <a:rPr lang="es-ES" dirty="0"/>
              <a:t>Junos OS realiza comprobaciones RPF de unidifusión mediante la descarga de información adicional al motor de reenvío de paquetes. Por lo tanto, la activación de esta función aumenta el uso de la memoria del motor de reenvío de paquetes.</a:t>
            </a:r>
          </a:p>
          <a:p>
            <a:endParaRPr lang="es-ES" dirty="0"/>
          </a:p>
          <a:p>
            <a:r>
              <a:rPr lang="es-ES" dirty="0"/>
              <a:t>De manera predeterminada, los dispositivos que ejecutan Junos OS usan la verificación RPF de modo </a:t>
            </a:r>
            <a:r>
              <a:rPr lang="es-ES" i="1" dirty="0" err="1"/>
              <a:t>strict</a:t>
            </a:r>
            <a:r>
              <a:rPr lang="es-ES" dirty="0"/>
              <a:t>.</a:t>
            </a:r>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48</a:t>
            </a:fld>
            <a:endParaRPr lang="en-US"/>
          </a:p>
        </p:txBody>
      </p:sp>
    </p:spTree>
    <p:extLst>
      <p:ext uri="{BB962C8B-B14F-4D97-AF65-F5344CB8AC3E}">
        <p14:creationId xmlns:p14="http://schemas.microsoft.com/office/powerpoint/2010/main" val="27090563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su lugar, puede configurarlo para usar la verificación RPF de modo </a:t>
            </a:r>
            <a:r>
              <a:rPr lang="es-ES" i="1" dirty="0" err="1"/>
              <a:t>loose</a:t>
            </a:r>
            <a:r>
              <a:rPr lang="es-ES" dirty="0"/>
              <a:t>, que verifica solo para garantizar que exista una ruta válida a la dirección de origen en la tabla de enrutamiento.</a:t>
            </a:r>
          </a:p>
          <a:p>
            <a:endParaRPr lang="es-ES" dirty="0"/>
          </a:p>
          <a:p>
            <a:r>
              <a:rPr lang="es-ES" dirty="0"/>
              <a:t>Sin embargo, en redes con una ruta predeterminada, siempre existe una ruta válida para cada dirección IP; por lo tanto, usar una verificación de modo </a:t>
            </a:r>
            <a:r>
              <a:rPr lang="es-ES" i="1" dirty="0" err="1"/>
              <a:t>loose</a:t>
            </a:r>
            <a:r>
              <a:rPr lang="es-ES" dirty="0"/>
              <a:t> no tiene sentido en este entorno. En general, usar el modo </a:t>
            </a:r>
            <a:r>
              <a:rPr lang="es-ES" i="1" dirty="0" err="1"/>
              <a:t>strict</a:t>
            </a:r>
            <a:r>
              <a:rPr lang="es-ES" dirty="0"/>
              <a:t> predeterminado proporciona los mejores resultados.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49</a:t>
            </a:fld>
            <a:endParaRPr lang="en-US"/>
          </a:p>
        </p:txBody>
      </p:sp>
    </p:spTree>
    <p:extLst>
      <p:ext uri="{BB962C8B-B14F-4D97-AF65-F5344CB8AC3E}">
        <p14:creationId xmlns:p14="http://schemas.microsoft.com/office/powerpoint/2010/main" val="34590541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 manera predeterminada, cuando un dispositivo Junos realiza su verificación RPF, considera solo las rutas activas a un destino determinado. En las redes donde existe un enrutamiento perfectamente simétrico, debería funcionar el comportamiento predeterminado de considerar solo las rutas activas.</a:t>
            </a:r>
          </a:p>
          <a:p>
            <a:endParaRPr lang="es-ES" dirty="0"/>
          </a:p>
          <a:p>
            <a:r>
              <a:rPr lang="es-ES" dirty="0"/>
              <a:t>Sin embargo, en los casos en los que existe la posibilidad de enrutamiento asimétrico (diferentes caminos hacia adelante y hacia atrás), este diseño puede hacer que se descarte el tráfico legítimo.</a:t>
            </a:r>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50</a:t>
            </a:fld>
            <a:endParaRPr lang="en-US"/>
          </a:p>
        </p:txBody>
      </p:sp>
    </p:spTree>
    <p:extLst>
      <p:ext uri="{BB962C8B-B14F-4D97-AF65-F5344CB8AC3E}">
        <p14:creationId xmlns:p14="http://schemas.microsoft.com/office/powerpoint/2010/main" val="31615081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Para aliviar este problema, puede solicitar que el sistema considere todas las rutas factibles a un destino cuando realiza la verificación RPF. En este modo, el sistema considera todas las rutas que recibe para un prefijo dado, incluso si no son la ruta activa hacia el destino. En redes donde exista la posibilidad de enrutamiento asimétrico, debe activar esta opción.</a:t>
            </a:r>
            <a:endParaRPr lang="en-U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51</a:t>
            </a:fld>
            <a:endParaRPr lang="en-US"/>
          </a:p>
        </p:txBody>
      </p:sp>
    </p:spTree>
    <p:extLst>
      <p:ext uri="{BB962C8B-B14F-4D97-AF65-F5344CB8AC3E}">
        <p14:creationId xmlns:p14="http://schemas.microsoft.com/office/powerpoint/2010/main" val="6755402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No necesita implementar la verificación RPF en todos los dispositivos dentro de su red. Por lo general, configura solo el dispositivo perimetral para realizar la verificación de RPF porque toda la suplantación de identidad entrante y saliente pasa a través de ese dispositivo.</a:t>
            </a:r>
          </a:p>
          <a:p>
            <a:endParaRPr lang="es-ES" dirty="0"/>
          </a:p>
          <a:p>
            <a:r>
              <a:rPr lang="es-ES" dirty="0"/>
              <a:t>En la red de muestra que se muestra, el R1 debe configurarse para realizar comprobaciones de RPF en las tres interfaces.</a:t>
            </a:r>
          </a:p>
          <a:p>
            <a:endParaRPr lang="es-ES" dirty="0"/>
          </a:p>
          <a:p>
            <a:r>
              <a:rPr lang="es-ES" dirty="0"/>
              <a:t>Tenga en cuenta que las opciones de configuración de </a:t>
            </a:r>
            <a:r>
              <a:rPr lang="es-ES" dirty="0" err="1"/>
              <a:t>Unicast</a:t>
            </a:r>
            <a:r>
              <a:rPr lang="es-ES" dirty="0"/>
              <a:t> RPF varían entre los dispositivos Junos. Consulte la documentación específica del producto para obtener información de soporte detallada.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52</a:t>
            </a:fld>
            <a:endParaRPr lang="en-US"/>
          </a:p>
        </p:txBody>
      </p:sp>
    </p:spTree>
    <p:extLst>
      <p:ext uri="{BB962C8B-B14F-4D97-AF65-F5344CB8AC3E}">
        <p14:creationId xmlns:p14="http://schemas.microsoft.com/office/powerpoint/2010/main" val="24277945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Cuando un dispositivo que ejecuta Junos OS descubre que un paquete ha fallado en la verificación de RPF, lo descarta de manera predeterminada. Sin embargo, si especifica un filtro de falla opcional, el dispositivo procesa los paquetes que fallan en la verificación de RPF a través de ese filtro antes de descartarlos.</a:t>
            </a:r>
          </a:p>
          <a:p>
            <a:endParaRPr lang="es-ES" dirty="0"/>
          </a:p>
          <a:p>
            <a:r>
              <a:rPr lang="es-ES" dirty="0"/>
              <a:t>En el filtro de falla, puede realizar todas las acciones y modificadores de acción que podría en cualquier otro filtro de firewall, incluida la aceptación del tráfico a pesar de que el paquete no pasa la verificación de RPF.</a:t>
            </a:r>
          </a:p>
          <a:p>
            <a:endParaRPr lang="es-ES" dirty="0"/>
          </a:p>
          <a:p>
            <a:r>
              <a:rPr lang="es-ES" dirty="0"/>
              <a:t>Tenga en cuenta que si elige registrar paquetes en un filtro de firewall de entrada, pero los paquetes fallan en la verificación de RPF. el software no los registra. Para registrar estos paquetes, debe registrarlos en un filtro de falla RPF.</a:t>
            </a:r>
          </a:p>
          <a:p>
            <a:endParaRPr lang="es-ES" dirty="0"/>
          </a:p>
          <a:p>
            <a:r>
              <a:rPr lang="es-ES" dirty="0"/>
              <a:t>En la mayoría de los dispositivos que ejecutan Junos OS, las solicitudes del protocolo de configuración dinámica de host (DHCP) y del protocolo de arranque (BOOTP) fallan en las comprobaciones de RPF.</a:t>
            </a:r>
          </a:p>
          <a:p>
            <a:endParaRPr lang="es-ES" dirty="0"/>
          </a:p>
          <a:p>
            <a:r>
              <a:rPr lang="es-ES" dirty="0"/>
              <a:t>Para habilitar estas solicitudes. debe configurar un filtro de fallas que permita el tráfico con una dirección de origen predeterminada (0.0.0.0) y una dirección de destino de 255.255.255.255. Este código muestra un filtro de error de muestra para incluir solicitudes DHCP y BOOTP.</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53</a:t>
            </a:fld>
            <a:endParaRPr lang="en-US"/>
          </a:p>
        </p:txBody>
      </p:sp>
    </p:spTree>
    <p:extLst>
      <p:ext uri="{BB962C8B-B14F-4D97-AF65-F5344CB8AC3E}">
        <p14:creationId xmlns:p14="http://schemas.microsoft.com/office/powerpoint/2010/main" val="2609865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Aunque las políticas de enrutamiento y los filtros de firewall tienen diferentes propósitos y tienen diferentes condiciones de coincidencia y acción, ambos tienen una estructura común.</a:t>
            </a:r>
          </a:p>
          <a:p>
            <a:r>
              <a:rPr lang="es-ES" dirty="0"/>
              <a:t>Al igual que con la política de enrutamiento, el componente fundamental de un filtro de firewall es el término. Un filtro de firewall consta de uno o más términos. El software evalúa los términos secuencialmente hasta llegar a una acción de finalización.</a:t>
            </a:r>
          </a:p>
          <a:p>
            <a:r>
              <a:rPr lang="es-ES" dirty="0"/>
              <a:t>Un término contiene cero o más condiciones de coincidencia y una o más acciones. Las sentencias </a:t>
            </a:r>
            <a:r>
              <a:rPr lang="es-ES" dirty="0" err="1"/>
              <a:t>from</a:t>
            </a:r>
            <a:r>
              <a:rPr lang="es-ES" dirty="0"/>
              <a:t> en las condiciones describen las condiciones de coincidencia y las sentencias </a:t>
            </a:r>
            <a:r>
              <a:rPr lang="es-ES" dirty="0" err="1"/>
              <a:t>then</a:t>
            </a:r>
            <a:r>
              <a:rPr lang="es-ES" dirty="0"/>
              <a:t> describen las acciones que se realizarán si se produce una coincidencia con la sentencia </a:t>
            </a:r>
            <a:r>
              <a:rPr lang="es-ES" dirty="0" err="1"/>
              <a:t>from</a:t>
            </a:r>
            <a:r>
              <a:rPr lang="es-ES" dirty="0"/>
              <a:t>.</a:t>
            </a:r>
          </a:p>
          <a:p>
            <a:r>
              <a:rPr lang="es-ES" dirty="0"/>
              <a:t>Si todas las condiciones de coincidencia son verdaderas, Junos OS realiza la acción especificada dentro del término. Si no se especifican condiciones de coincidencia, todo el tráfico coincide con el término del filtro de firewall y está sujeto a la acción indicada.</a:t>
            </a:r>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a:t>
            </a:fld>
            <a:endParaRPr lang="en-US"/>
          </a:p>
        </p:txBody>
      </p:sp>
    </p:spTree>
    <p:extLst>
      <p:ext uri="{BB962C8B-B14F-4D97-AF65-F5344CB8AC3E}">
        <p14:creationId xmlns:p14="http://schemas.microsoft.com/office/powerpoint/2010/main" val="38581551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el ejemplo, RPF está habilitado en modo estricto en ge-0/0/1 y un dispositivo Junos considera solo las rutas activas a cualquier prefijo. Si RPF está habilitado en modo suelto en ge-0/0/2, un dispositivo Junos considera una ruta válida a la dirección de origen en la tabla de enrutamiento. El filtro de errores denominado </a:t>
            </a:r>
            <a:r>
              <a:rPr lang="es-ES" dirty="0" err="1"/>
              <a:t>rpf-dhcp</a:t>
            </a:r>
            <a:r>
              <a:rPr lang="es-ES" dirty="0"/>
              <a:t> se aplica a las interfaces ge-0/0/3. Como puede ver, la configuración define el filtro de fallas </a:t>
            </a:r>
            <a:r>
              <a:rPr lang="es-ES" dirty="0" err="1"/>
              <a:t>rpf-dhcp</a:t>
            </a:r>
            <a:r>
              <a:rPr lang="es-ES" dirty="0"/>
              <a:t> y permite las solicitudes DHCP y BOOTP. Ahora que ha habilitado RPF en todas las interfaces, no necesita incluir términos </a:t>
            </a:r>
            <a:r>
              <a:rPr lang="es-ES" dirty="0" err="1"/>
              <a:t>antispoofing</a:t>
            </a:r>
            <a:r>
              <a:rPr lang="es-ES" dirty="0"/>
              <a:t> dentro de los filtros de firewall.</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54</a:t>
            </a:fld>
            <a:endParaRPr lang="en-US"/>
          </a:p>
        </p:txBody>
      </p:sp>
    </p:spTree>
    <p:extLst>
      <p:ext uri="{BB962C8B-B14F-4D97-AF65-F5344CB8AC3E}">
        <p14:creationId xmlns:p14="http://schemas.microsoft.com/office/powerpoint/2010/main" val="1432827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Utilice los comandos show interfaces &lt;interface-</a:t>
            </a:r>
            <a:r>
              <a:rPr lang="es-ES" dirty="0" err="1"/>
              <a:t>name</a:t>
            </a:r>
            <a:r>
              <a:rPr lang="es-ES" dirty="0"/>
              <a:t>&gt; con los comandos extensivo o detallado; opciones para verificar que el RPF de unidifusión está habilitado y funcionando en el dispositivo Junos. El campo de salida Banderas: cerca de la parte inferior de la pantalla informa el estado RPF de unidifusión. Si no se ha habilitado RPF de unidifusión, no se muestra el indicador </a:t>
            </a:r>
            <a:r>
              <a:rPr lang="es-ES" dirty="0" err="1"/>
              <a:t>uRPF</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55</a:t>
            </a:fld>
            <a:endParaRPr lang="en-US"/>
          </a:p>
        </p:txBody>
      </p:sp>
    </p:spTree>
    <p:extLst>
      <p:ext uri="{BB962C8B-B14F-4D97-AF65-F5344CB8AC3E}">
        <p14:creationId xmlns:p14="http://schemas.microsoft.com/office/powerpoint/2010/main" val="40769199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R1</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56</a:t>
            </a:fld>
            <a:endParaRPr lang="en-US"/>
          </a:p>
        </p:txBody>
      </p:sp>
    </p:spTree>
    <p:extLst>
      <p:ext uri="{BB962C8B-B14F-4D97-AF65-F5344CB8AC3E}">
        <p14:creationId xmlns:p14="http://schemas.microsoft.com/office/powerpoint/2010/main" val="7629994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err="1"/>
              <a:t>Unicast</a:t>
            </a:r>
            <a:r>
              <a:rPr lang="es-GT" dirty="0"/>
              <a:t> RPF</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57</a:t>
            </a:fld>
            <a:endParaRPr lang="en-US"/>
          </a:p>
        </p:txBody>
      </p:sp>
    </p:spTree>
    <p:extLst>
      <p:ext uri="{BB962C8B-B14F-4D97-AF65-F5344CB8AC3E}">
        <p14:creationId xmlns:p14="http://schemas.microsoft.com/office/powerpoint/2010/main" val="36609198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59</a:t>
            </a:fld>
            <a:endParaRPr lang="en-US"/>
          </a:p>
        </p:txBody>
      </p:sp>
    </p:spTree>
    <p:extLst>
      <p:ext uri="{BB962C8B-B14F-4D97-AF65-F5344CB8AC3E}">
        <p14:creationId xmlns:p14="http://schemas.microsoft.com/office/powerpoint/2010/main" val="2369578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Utiliza un filtro para agrupar varios términos y establecer el orden en que el sistema evalúa los términos. Los filtros de firewall de Junos requieren al menos un término.</a:t>
            </a:r>
          </a:p>
          <a:p>
            <a:r>
              <a:rPr lang="es-ES" dirty="0"/>
              <a:t>Los filtros de firewall siempre incluyen un término predeterminado invisible que descarta todos los paquetes que la configuración no permite explícitamente a través de los términos definidos. La acción predeterminada está incorporada. No puede configurarlo ni deshabilitarlo.</a:t>
            </a:r>
          </a:p>
          <a:p>
            <a:r>
              <a:rPr lang="es-ES" dirty="0"/>
              <a:t>Tenga en cuenta que al implementar filtros de firewall, tenga en cuenta que el orden de los términos es importante y puede afectar los resultados. Si debe reordenar los términos dentro de un filtro, considere usar el comando </a:t>
            </a:r>
            <a:r>
              <a:rPr lang="es-ES" dirty="0" err="1"/>
              <a:t>insert</a:t>
            </a:r>
            <a:r>
              <a:rPr lang="es-ES" dirty="0"/>
              <a:t> CLI.</a:t>
            </a:r>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a:t>
            </a:fld>
            <a:endParaRPr lang="en-US"/>
          </a:p>
        </p:txBody>
      </p:sp>
    </p:spTree>
    <p:extLst>
      <p:ext uri="{BB962C8B-B14F-4D97-AF65-F5344CB8AC3E}">
        <p14:creationId xmlns:p14="http://schemas.microsoft.com/office/powerpoint/2010/main" val="2295932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especificar los criterios que se utilizarán para hacer coincidir los paquetes en las cláusulas </a:t>
            </a:r>
            <a:r>
              <a:rPr lang="es-ES" dirty="0" err="1"/>
              <a:t>from</a:t>
            </a:r>
            <a:r>
              <a:rPr lang="es-ES" dirty="0"/>
              <a:t> dentro de los términos del filtro del cortafuegos.</a:t>
            </a:r>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a:t>
            </a:fld>
            <a:endParaRPr lang="en-US"/>
          </a:p>
        </p:txBody>
      </p:sp>
    </p:spTree>
    <p:extLst>
      <p:ext uri="{BB962C8B-B14F-4D97-AF65-F5344CB8AC3E}">
        <p14:creationId xmlns:p14="http://schemas.microsoft.com/office/powerpoint/2010/main" val="3938623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utilizar muchos campos de encabezado como criterios de coincidencia. Sin embargo, recuerde que es posible que no pueda acceder a todos los campos del encabezado debido a la forma en que se procesan los filtros del cortafuegos.</a:t>
            </a:r>
          </a:p>
          <a:p>
            <a:endParaRPr lang="es-ES" dirty="0"/>
          </a:p>
          <a:p>
            <a:r>
              <a:rPr lang="es-ES" dirty="0"/>
              <a:t>Cuando especifica un campo de encabezado, Junos OS busca una coincidencia en la ubicación del encabezado donde debería existir ese campo. Sin embargo, no verifica para garantizar que el campo de encabezado tenga sentido en el contexto dado.</a:t>
            </a:r>
          </a:p>
          <a:p>
            <a:endParaRPr lang="es-ES" dirty="0"/>
          </a:p>
          <a:p>
            <a:r>
              <a:rPr lang="es-ES" dirty="0"/>
              <a:t>Por ejemplo, si especifica que el software debe buscar el indicador ACK en el encabezado TCP, el software examina si ese bit se establece en la ubicación adecuada, pero no verifica que el paquete sea realmente un paquete TCP.</a:t>
            </a:r>
          </a:p>
          <a:p>
            <a:r>
              <a:rPr lang="es-ES" dirty="0"/>
              <a:t>Por lo tanto, debe tener en cuenta cómo el software examina una coincidencia al escribir filtros.</a:t>
            </a:r>
          </a:p>
          <a:p>
            <a:endParaRPr lang="es-ES" dirty="0"/>
          </a:p>
          <a:p>
            <a:r>
              <a:rPr lang="es-ES" dirty="0"/>
              <a:t>En este caso, debería hacer que el sistema verificara que el paquete era un paquete TCP y si se configuró el indicador TCP ACK.</a:t>
            </a:r>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a:t>
            </a:fld>
            <a:endParaRPr lang="en-US"/>
          </a:p>
        </p:txBody>
      </p:sp>
    </p:spTree>
    <p:extLst>
      <p:ext uri="{BB962C8B-B14F-4D97-AF65-F5344CB8AC3E}">
        <p14:creationId xmlns:p14="http://schemas.microsoft.com/office/powerpoint/2010/main" val="2435439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 naturaleza sin estado de los filtros de firewall puede afectar la información disponible en el procesamiento de paquetes fragmentados.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procesamiento de fragmentos es más complicado con filtros de cortafuegos sin estado que con un filtro de cortafuegos con estado.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primer fragmento debe tener todos los encabezados de la capa 4, pero los fragmentos posteriores no. Además, intentar verificar los encabezados de la capa 4 en fragmentos produce resultados impredecibles. Junos OS aún intenta evaluar los encabezados de la capa 4, pero el segundo fragmento y los posteriores no contienen estos encabezados, por lo que las coincidencias son impredecibles.</a:t>
            </a:r>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a:t>
            </a:fld>
            <a:endParaRPr lang="en-US"/>
          </a:p>
        </p:txBody>
      </p:sp>
    </p:spTree>
    <p:extLst>
      <p:ext uri="{BB962C8B-B14F-4D97-AF65-F5344CB8AC3E}">
        <p14:creationId xmlns:p14="http://schemas.microsoft.com/office/powerpoint/2010/main" val="35848558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rgbClr val="84B135"/>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b="0">
                <a:latin typeface="+mj-lt"/>
              </a:defRPr>
            </a:lvl1pPr>
          </a:lstStyle>
          <a:p>
            <a:r>
              <a:rPr lang="es-ES" dirty="0"/>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28/04/2022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1026" name="Picture 2" descr="Edutek.org.gt - Photos | Facebook">
            <a:extLst>
              <a:ext uri="{FF2B5EF4-FFF2-40B4-BE49-F238E27FC236}">
                <a16:creationId xmlns:a16="http://schemas.microsoft.com/office/drawing/2014/main" id="{25962A19-D3E2-4FDE-B339-AF5DEFACF9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40771E8B-6CA5-40B2-8038-0E112F3DAC1C}" type="datetimeFigureOut">
              <a:rPr lang="es-ES" smtClean="0"/>
              <a:t>28/04/2022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a:t>
            </a:fld>
            <a:endParaRPr lang="es-ES"/>
          </a:p>
        </p:txBody>
      </p:sp>
      <p:sp>
        <p:nvSpPr>
          <p:cNvPr id="6" name="Rectangle 5">
            <a:extLst>
              <a:ext uri="{FF2B5EF4-FFF2-40B4-BE49-F238E27FC236}">
                <a16:creationId xmlns:a16="http://schemas.microsoft.com/office/drawing/2014/main" id="{BB38F71A-AF48-47AD-8FAC-BC00514DE8A9}"/>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5C5C14D9-0059-4251-A4DD-895A37A1B2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7E6D3297-5522-41F9-839E-0917CCD57738}"/>
              </a:ext>
            </a:extLst>
          </p:cNvPr>
          <p:cNvSpPr>
            <a:spLocks noGrp="1"/>
          </p:cNvSpPr>
          <p:nvPr>
            <p:ph type="title" hasCustomPrompt="1"/>
          </p:nvPr>
        </p:nvSpPr>
        <p:spPr>
          <a:xfrm>
            <a:off x="2085975" y="19053"/>
            <a:ext cx="10106023" cy="1020763"/>
          </a:xfrm>
        </p:spPr>
        <p:txBody>
          <a:bodyPr>
            <a:noAutofit/>
          </a:bodyPr>
          <a:lstStyle>
            <a:lvl1pPr>
              <a:defRPr sz="3600"/>
            </a:lvl1pPr>
          </a:lstStyle>
          <a:p>
            <a:r>
              <a:rPr lang="es-ES"/>
              <a:t>Haga clic para modificar el estilo de título del patrón</a:t>
            </a:r>
          </a:p>
        </p:txBody>
      </p:sp>
      <p:pic>
        <p:nvPicPr>
          <p:cNvPr id="13" name="Picture 2" descr="Edutek.org.gt - Photos | Facebook">
            <a:extLst>
              <a:ext uri="{FF2B5EF4-FFF2-40B4-BE49-F238E27FC236}">
                <a16:creationId xmlns:a16="http://schemas.microsoft.com/office/drawing/2014/main" id="{F769DED8-E500-463A-8819-4B13472DD3D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658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n blanco">
    <p:bg>
      <p:bgPr>
        <a:solidFill>
          <a:srgbClr val="84B135"/>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28/04/2022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375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28/04/2022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612498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014BE1-96EE-4910-9070-D3A55DF9F481}"/>
              </a:ext>
            </a:extLst>
          </p:cNvPr>
          <p:cNvPicPr>
            <a:picLocks noChangeAspect="1"/>
          </p:cNvPicPr>
          <p:nvPr userDrawn="1"/>
        </p:nvPicPr>
        <p:blipFill rotWithShape="1">
          <a:blip r:embed="rId2"/>
          <a:srcRect t="241"/>
          <a:stretch/>
        </p:blipFill>
        <p:spPr>
          <a:xfrm>
            <a:off x="0" y="-16462"/>
            <a:ext cx="12192000" cy="6874462"/>
          </a:xfrm>
          <a:prstGeom prst="rect">
            <a:avLst/>
          </a:prstGeom>
        </p:spPr>
      </p:pic>
      <p:sp>
        <p:nvSpPr>
          <p:cNvPr id="3" name="Date Placeholder 2">
            <a:extLst>
              <a:ext uri="{FF2B5EF4-FFF2-40B4-BE49-F238E27FC236}">
                <a16:creationId xmlns:a16="http://schemas.microsoft.com/office/drawing/2014/main" id="{00CE631F-9AD1-4AB4-B6D0-10E2F7097F74}"/>
              </a:ext>
            </a:extLst>
          </p:cNvPr>
          <p:cNvSpPr>
            <a:spLocks noGrp="1"/>
          </p:cNvSpPr>
          <p:nvPr>
            <p:ph type="dt" sz="half" idx="10"/>
          </p:nvPr>
        </p:nvSpPr>
        <p:spPr/>
        <p:txBody>
          <a:bodyPr/>
          <a:lstStyle/>
          <a:p>
            <a:fld id="{40771E8B-6CA5-40B2-8038-0E112F3DAC1C}" type="datetimeFigureOut">
              <a:rPr lang="es-ES" smtClean="0"/>
              <a:t>28/04/2022</a:t>
            </a:fld>
            <a:endParaRPr lang="es-ES"/>
          </a:p>
        </p:txBody>
      </p:sp>
      <p:sp>
        <p:nvSpPr>
          <p:cNvPr id="4" name="Footer Placeholder 3">
            <a:extLst>
              <a:ext uri="{FF2B5EF4-FFF2-40B4-BE49-F238E27FC236}">
                <a16:creationId xmlns:a16="http://schemas.microsoft.com/office/drawing/2014/main" id="{5844A98F-A514-4C06-AEB6-C0CF13C6DF8B}"/>
              </a:ext>
            </a:extLst>
          </p:cNvPr>
          <p:cNvSpPr>
            <a:spLocks noGrp="1"/>
          </p:cNvSpPr>
          <p:nvPr>
            <p:ph type="ftr" sz="quarter" idx="11"/>
          </p:nvPr>
        </p:nvSpPr>
        <p:spPr/>
        <p:txBody>
          <a:bodyPr/>
          <a:lstStyle/>
          <a:p>
            <a:endParaRPr lang="es-ES" dirty="0"/>
          </a:p>
        </p:txBody>
      </p:sp>
      <p:sp>
        <p:nvSpPr>
          <p:cNvPr id="5" name="Slide Number Placeholder 4">
            <a:extLst>
              <a:ext uri="{FF2B5EF4-FFF2-40B4-BE49-F238E27FC236}">
                <a16:creationId xmlns:a16="http://schemas.microsoft.com/office/drawing/2014/main" id="{3CC4CCE2-0B16-45BD-8A0A-23BC7B400BBC}"/>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590802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28/04/2022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1E109E8C-C10D-41BE-B6AD-F931D366A2F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449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28/04/2022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4E1B7C6D-1776-417E-8698-A2D55A442E0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3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28/04/2022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48B156B-B646-46EA-AEE1-18A099FFF58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632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28/04/2022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52A7984-A307-4962-A3BB-7A1A39B0F5B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1B5009-1DC7-4579-B573-EE3DE40F0BBF}"/>
              </a:ext>
            </a:extLst>
          </p:cNvPr>
          <p:cNvPicPr>
            <a:picLocks noChangeAspect="1"/>
          </p:cNvPicPr>
          <p:nvPr userDrawn="1"/>
        </p:nvPicPr>
        <p:blipFill>
          <a:blip r:embed="rId2"/>
          <a:stretch>
            <a:fillRect/>
          </a:stretch>
        </p:blipFill>
        <p:spPr>
          <a:xfrm>
            <a:off x="113489" y="-6350"/>
            <a:ext cx="11965021" cy="6858000"/>
          </a:xfrm>
          <a:prstGeom prst="rect">
            <a:avLst/>
          </a:prstGeom>
        </p:spPr>
      </p:pic>
      <p:sp>
        <p:nvSpPr>
          <p:cNvPr id="2" name="Marcador de fecha 1"/>
          <p:cNvSpPr>
            <a:spLocks noGrp="1"/>
          </p:cNvSpPr>
          <p:nvPr>
            <p:ph type="dt" sz="half" idx="10"/>
          </p:nvPr>
        </p:nvSpPr>
        <p:spPr/>
        <p:txBody>
          <a:bodyPr/>
          <a:lstStyle/>
          <a:p>
            <a:fld id="{40771E8B-6CA5-40B2-8038-0E112F3DAC1C}" type="datetimeFigureOut">
              <a:rPr lang="es-ES" smtClean="0"/>
              <a:t>28/04/2022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A2EC9BE-BDC2-4822-BE21-E0E2FEA1BDAE}"/>
              </a:ext>
            </a:extLst>
          </p:cNvPr>
          <p:cNvSpPr/>
          <p:nvPr userDrawn="1"/>
        </p:nvSpPr>
        <p:spPr>
          <a:xfrm>
            <a:off x="3431187" y="2765042"/>
            <a:ext cx="8571123" cy="2346593"/>
          </a:xfrm>
          <a:prstGeom prst="rect">
            <a:avLst/>
          </a:prstGeom>
          <a:solidFill>
            <a:srgbClr val="76B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
            <a:extLst>
              <a:ext uri="{FF2B5EF4-FFF2-40B4-BE49-F238E27FC236}">
                <a16:creationId xmlns:a16="http://schemas.microsoft.com/office/drawing/2014/main" id="{5558E4E8-BC26-4373-B9B0-7A3C741F17F1}"/>
              </a:ext>
            </a:extLst>
          </p:cNvPr>
          <p:cNvSpPr>
            <a:spLocks noGrp="1"/>
          </p:cNvSpPr>
          <p:nvPr>
            <p:ph type="ctrTitle" hasCustomPrompt="1"/>
          </p:nvPr>
        </p:nvSpPr>
        <p:spPr>
          <a:xfrm>
            <a:off x="3431186" y="2765041"/>
            <a:ext cx="8571123" cy="2346593"/>
          </a:xfrm>
        </p:spPr>
        <p:txBody>
          <a:bodyPr anchor="ctr"/>
          <a:lstStyle>
            <a:lvl1pPr algn="ctr">
              <a:defRPr sz="6000" b="0">
                <a:solidFill>
                  <a:schemeClr val="bg1"/>
                </a:solidFill>
                <a:latin typeface="+mj-lt"/>
              </a:defRPr>
            </a:lvl1pPr>
          </a:lstStyle>
          <a:p>
            <a:r>
              <a:rPr lang="es-ES" dirty="0"/>
              <a:t>Haga clic para modificar el estilo de título del patrón</a:t>
            </a:r>
          </a:p>
        </p:txBody>
      </p:sp>
    </p:spTree>
    <p:extLst>
      <p:ext uri="{BB962C8B-B14F-4D97-AF65-F5344CB8AC3E}">
        <p14:creationId xmlns:p14="http://schemas.microsoft.com/office/powerpoint/2010/main" val="1821744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96CE6A-00CF-4C4E-94E1-34E9D229ACEE}"/>
              </a:ext>
            </a:extLst>
          </p:cNvPr>
          <p:cNvSpPr/>
          <p:nvPr userDrawn="1"/>
        </p:nvSpPr>
        <p:spPr>
          <a:xfrm>
            <a:off x="0" y="0"/>
            <a:ext cx="6096000" cy="6858000"/>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ahnschrift SemiBold" panose="020B0502040204020203" pitchFamily="34" charset="0"/>
            </a:endParaRPr>
          </a:p>
        </p:txBody>
      </p:sp>
      <p:sp>
        <p:nvSpPr>
          <p:cNvPr id="2" name="Título 1"/>
          <p:cNvSpPr>
            <a:spLocks noGrp="1"/>
          </p:cNvSpPr>
          <p:nvPr>
            <p:ph type="title"/>
          </p:nvPr>
        </p:nvSpPr>
        <p:spPr>
          <a:xfrm>
            <a:off x="496888" y="768350"/>
            <a:ext cx="5483225" cy="2852737"/>
          </a:xfrm>
        </p:spPr>
        <p:txBody>
          <a:bodyPr anchor="b">
            <a:noAutofit/>
          </a:bodyPr>
          <a:lstStyle>
            <a:lvl1pPr>
              <a:defRPr sz="4800"/>
            </a:lvl1pPr>
          </a:lstStyle>
          <a:p>
            <a:r>
              <a:rPr lang="es-ES" dirty="0"/>
              <a:t>Haga clic para modificar el estilo de título del patrón</a:t>
            </a:r>
          </a:p>
        </p:txBody>
      </p:sp>
      <p:sp>
        <p:nvSpPr>
          <p:cNvPr id="3" name="Marcador de texto 2"/>
          <p:cNvSpPr>
            <a:spLocks noGrp="1"/>
          </p:cNvSpPr>
          <p:nvPr>
            <p:ph type="body" idx="1"/>
          </p:nvPr>
        </p:nvSpPr>
        <p:spPr>
          <a:xfrm>
            <a:off x="496888" y="3846513"/>
            <a:ext cx="5483225"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28/04/2022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Encabezado de secció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8FEE00-7B39-4FE8-9EA7-F6174DEB64B5}"/>
              </a:ext>
            </a:extLst>
          </p:cNvPr>
          <p:cNvPicPr>
            <a:picLocks noChangeAspect="1"/>
          </p:cNvPicPr>
          <p:nvPr userDrawn="1"/>
        </p:nvPicPr>
        <p:blipFill rotWithShape="1">
          <a:blip r:embed="rId2"/>
          <a:srcRect l="15536"/>
          <a:stretch/>
        </p:blipFill>
        <p:spPr>
          <a:xfrm>
            <a:off x="682171" y="0"/>
            <a:ext cx="11509829" cy="6858000"/>
          </a:xfrm>
          <a:prstGeom prst="rect">
            <a:avLst/>
          </a:prstGeom>
        </p:spPr>
      </p:pic>
      <p:sp>
        <p:nvSpPr>
          <p:cNvPr id="2" name="Título 1"/>
          <p:cNvSpPr>
            <a:spLocks noGrp="1"/>
          </p:cNvSpPr>
          <p:nvPr>
            <p:ph type="title" hasCustomPrompt="1"/>
          </p:nvPr>
        </p:nvSpPr>
        <p:spPr>
          <a:xfrm>
            <a:off x="393673" y="2083242"/>
            <a:ext cx="6660269" cy="1358458"/>
          </a:xfrm>
        </p:spPr>
        <p:txBody>
          <a:bodyPr anchor="t">
            <a:noAutofit/>
          </a:bodyPr>
          <a:lstStyle>
            <a:lvl1pPr>
              <a:defRPr sz="4400">
                <a:solidFill>
                  <a:srgbClr val="79A034"/>
                </a:solidFill>
              </a:defRPr>
            </a:lvl1pPr>
          </a:lstStyle>
          <a:p>
            <a:r>
              <a:rPr lang="es-ES" dirty="0"/>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28/04/2022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D51B06D-F308-47CD-A0B2-87A731C83A06}"/>
              </a:ext>
            </a:extLst>
          </p:cNvPr>
          <p:cNvSpPr/>
          <p:nvPr userDrawn="1"/>
        </p:nvSpPr>
        <p:spPr>
          <a:xfrm>
            <a:off x="393674" y="1621577"/>
            <a:ext cx="2916055"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Bienvenido</a:t>
            </a:r>
            <a:r>
              <a:rPr lang="en-US" sz="2400" b="0" cap="none" spc="0" dirty="0">
                <a:ln w="0"/>
                <a:solidFill>
                  <a:schemeClr val="tx1"/>
                </a:solidFill>
                <a:effectLst>
                  <a:outerShdw blurRad="38100" dist="19050" dir="2700000" algn="tl" rotWithShape="0">
                    <a:schemeClr val="dk1">
                      <a:alpha val="40000"/>
                    </a:schemeClr>
                  </a:outerShdw>
                </a:effectLst>
              </a:rPr>
              <a:t> al </a:t>
            </a:r>
            <a:r>
              <a:rPr lang="en-US" sz="2400" b="0" cap="none" spc="0" dirty="0" err="1">
                <a:ln w="0"/>
                <a:solidFill>
                  <a:schemeClr val="tx1"/>
                </a:solidFill>
                <a:effectLst>
                  <a:outerShdw blurRad="38100" dist="19050" dir="2700000" algn="tl" rotWithShape="0">
                    <a:schemeClr val="dk1">
                      <a:alpha val="40000"/>
                    </a:schemeClr>
                  </a:outerShdw>
                </a:effectLst>
              </a:rPr>
              <a:t>Módulo</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618E723A-9CA5-4B0D-87DC-CD7FE6258C67}"/>
              </a:ext>
            </a:extLst>
          </p:cNvPr>
          <p:cNvSpPr/>
          <p:nvPr userDrawn="1"/>
        </p:nvSpPr>
        <p:spPr>
          <a:xfrm>
            <a:off x="393674" y="3485102"/>
            <a:ext cx="4847994"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Al final de este modulo, usted podrá:</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4" name="Text Placeholder 13">
            <a:extLst>
              <a:ext uri="{FF2B5EF4-FFF2-40B4-BE49-F238E27FC236}">
                <a16:creationId xmlns:a16="http://schemas.microsoft.com/office/drawing/2014/main" id="{52E0E57F-3575-47B2-AD03-7B343CB27513}"/>
              </a:ext>
            </a:extLst>
          </p:cNvPr>
          <p:cNvSpPr>
            <a:spLocks noGrp="1"/>
          </p:cNvSpPr>
          <p:nvPr>
            <p:ph type="body" sz="quarter" idx="13"/>
          </p:nvPr>
        </p:nvSpPr>
        <p:spPr>
          <a:xfrm>
            <a:off x="393672" y="3993357"/>
            <a:ext cx="6442557" cy="19420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100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0A00F3-C761-4606-9990-B2706CE388EA}"/>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28/04/2022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B83655BD-4420-4868-A649-584595524E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4" name="Content Placeholder 13">
            <a:extLst>
              <a:ext uri="{FF2B5EF4-FFF2-40B4-BE49-F238E27FC236}">
                <a16:creationId xmlns:a16="http://schemas.microsoft.com/office/drawing/2014/main" id="{97EBE69E-5B0A-462D-9635-2051BFD05B8D}"/>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dirty="0"/>
              <a:t>Subtitle</a:t>
            </a:r>
          </a:p>
        </p:txBody>
      </p:sp>
      <p:pic>
        <p:nvPicPr>
          <p:cNvPr id="15" name="Picture 2" descr="Edutek.org.gt - Photos | Facebook">
            <a:extLst>
              <a:ext uri="{FF2B5EF4-FFF2-40B4-BE49-F238E27FC236}">
                <a16:creationId xmlns:a16="http://schemas.microsoft.com/office/drawing/2014/main" id="{4D10213A-16A9-4D73-8086-F19776FEB4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71104" y="0"/>
            <a:ext cx="1020896" cy="1020896"/>
          </a:xfrm>
          <a:prstGeom prst="rect">
            <a:avLst/>
          </a:prstGeom>
          <a:noFill/>
          <a:extLst>
            <a:ext uri="{909E8E84-426E-40DD-AFC4-6F175D3DCCD1}">
              <a14:hiddenFill xmlns:a14="http://schemas.microsoft.com/office/drawing/2010/main">
                <a:solidFill>
                  <a:srgbClr val="FFFFFF"/>
                </a:solidFill>
              </a14:hiddenFill>
            </a:ext>
          </a:extLst>
        </p:spPr>
      </p:pic>
      <p:sp>
        <p:nvSpPr>
          <p:cNvPr id="26" name="Marcador de contenido 2">
            <a:extLst>
              <a:ext uri="{FF2B5EF4-FFF2-40B4-BE49-F238E27FC236}">
                <a16:creationId xmlns:a16="http://schemas.microsoft.com/office/drawing/2014/main" id="{8DB06DB3-BDB2-4FCF-8CBD-A66FBFF7C281}"/>
              </a:ext>
            </a:extLst>
          </p:cNvPr>
          <p:cNvSpPr>
            <a:spLocks noGrp="1"/>
          </p:cNvSpPr>
          <p:nvPr>
            <p:ph idx="1" hasCustomPrompt="1"/>
          </p:nvPr>
        </p:nvSpPr>
        <p:spPr>
          <a:xfrm>
            <a:off x="453361" y="1364512"/>
            <a:ext cx="11422821"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398174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5" name="Marcador de fecha 4"/>
          <p:cNvSpPr>
            <a:spLocks noGrp="1"/>
          </p:cNvSpPr>
          <p:nvPr>
            <p:ph type="dt" sz="half" idx="10"/>
          </p:nvPr>
        </p:nvSpPr>
        <p:spPr/>
        <p:txBody>
          <a:bodyPr/>
          <a:lstStyle/>
          <a:p>
            <a:fld id="{40771E8B-6CA5-40B2-8038-0E112F3DAC1C}" type="datetimeFigureOut">
              <a:rPr lang="es-ES" smtClean="0"/>
              <a:t>28/04/2022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dirty="0"/>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03358" y="-76031"/>
            <a:ext cx="1095205" cy="1095205"/>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contenido 2">
            <a:extLst>
              <a:ext uri="{FF2B5EF4-FFF2-40B4-BE49-F238E27FC236}">
                <a16:creationId xmlns:a16="http://schemas.microsoft.com/office/drawing/2014/main" id="{C181204E-C27E-493F-B09E-9903C1082F19}"/>
              </a:ext>
            </a:extLst>
          </p:cNvPr>
          <p:cNvSpPr>
            <a:spLocks noGrp="1"/>
          </p:cNvSpPr>
          <p:nvPr>
            <p:ph idx="1" hasCustomPrompt="1"/>
          </p:nvPr>
        </p:nvSpPr>
        <p:spPr>
          <a:xfrm>
            <a:off x="453362" y="1364512"/>
            <a:ext cx="5339646"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Marcador de contenido 2">
            <a:extLst>
              <a:ext uri="{FF2B5EF4-FFF2-40B4-BE49-F238E27FC236}">
                <a16:creationId xmlns:a16="http://schemas.microsoft.com/office/drawing/2014/main" id="{FD146EB7-9615-46BF-8345-C6265E79106C}"/>
              </a:ext>
            </a:extLst>
          </p:cNvPr>
          <p:cNvSpPr>
            <a:spLocks noGrp="1"/>
          </p:cNvSpPr>
          <p:nvPr>
            <p:ph idx="15" hasCustomPrompt="1"/>
          </p:nvPr>
        </p:nvSpPr>
        <p:spPr>
          <a:xfrm>
            <a:off x="6096000" y="1364512"/>
            <a:ext cx="5642638"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979029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os objetos">
    <p:spTree>
      <p:nvGrpSpPr>
        <p:cNvPr id="1" name=""/>
        <p:cNvGrpSpPr/>
        <p:nvPr/>
      </p:nvGrpSpPr>
      <p:grpSpPr>
        <a:xfrm>
          <a:off x="0" y="0"/>
          <a:ext cx="0" cy="0"/>
          <a:chOff x="0" y="0"/>
          <a:chExt cx="0" cy="0"/>
        </a:xfrm>
      </p:grpSpPr>
      <p:sp>
        <p:nvSpPr>
          <p:cNvPr id="5" name="Marcador de fecha 4"/>
          <p:cNvSpPr>
            <a:spLocks noGrp="1"/>
          </p:cNvSpPr>
          <p:nvPr>
            <p:ph type="dt" sz="half" idx="10"/>
          </p:nvPr>
        </p:nvSpPr>
        <p:spPr>
          <a:xfrm>
            <a:off x="369707" y="6356350"/>
            <a:ext cx="2743200" cy="365125"/>
          </a:xfrm>
        </p:spPr>
        <p:txBody>
          <a:bodyPr/>
          <a:lstStyle/>
          <a:p>
            <a:fld id="{40771E8B-6CA5-40B2-8038-0E112F3DAC1C}" type="datetimeFigureOut">
              <a:rPr lang="es-ES" smtClean="0"/>
              <a:t>28/04/2022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número de diapositiva 6"/>
          <p:cNvSpPr>
            <a:spLocks noGrp="1"/>
          </p:cNvSpPr>
          <p:nvPr>
            <p:ph type="sldNum" sz="quarter" idx="12"/>
          </p:nvPr>
        </p:nvSpPr>
        <p:spPr>
          <a:xfrm>
            <a:off x="11485418" y="42220"/>
            <a:ext cx="644236" cy="365125"/>
          </a:xfrm>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372531" y="4285561"/>
            <a:ext cx="11345590" cy="221222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9159" y="-1136"/>
            <a:ext cx="1037923" cy="1037923"/>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contenido 2">
            <a:extLst>
              <a:ext uri="{FF2B5EF4-FFF2-40B4-BE49-F238E27FC236}">
                <a16:creationId xmlns:a16="http://schemas.microsoft.com/office/drawing/2014/main" id="{1798471B-59E3-4F18-9796-BFE2961AC6DB}"/>
              </a:ext>
            </a:extLst>
          </p:cNvPr>
          <p:cNvSpPr>
            <a:spLocks noGrp="1"/>
          </p:cNvSpPr>
          <p:nvPr>
            <p:ph idx="1" hasCustomPrompt="1"/>
          </p:nvPr>
        </p:nvSpPr>
        <p:spPr>
          <a:xfrm>
            <a:off x="453364" y="1366220"/>
            <a:ext cx="11285272" cy="269564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079411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293511" y="14650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28/04/2022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sp>
        <p:nvSpPr>
          <p:cNvPr id="13" name="Marcador de contenido 2">
            <a:extLst>
              <a:ext uri="{FF2B5EF4-FFF2-40B4-BE49-F238E27FC236}">
                <a16:creationId xmlns:a16="http://schemas.microsoft.com/office/drawing/2014/main" id="{90BD455C-2C26-4C27-98AE-D3D6BA2774DE}"/>
              </a:ext>
            </a:extLst>
          </p:cNvPr>
          <p:cNvSpPr>
            <a:spLocks noGrp="1"/>
          </p:cNvSpPr>
          <p:nvPr>
            <p:ph sz="half" idx="15" hasCustomPrompt="1"/>
          </p:nvPr>
        </p:nvSpPr>
        <p:spPr>
          <a:xfrm>
            <a:off x="4270022" y="1451148"/>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14" name="Marcador de contenido 2">
            <a:extLst>
              <a:ext uri="{FF2B5EF4-FFF2-40B4-BE49-F238E27FC236}">
                <a16:creationId xmlns:a16="http://schemas.microsoft.com/office/drawing/2014/main" id="{D813BB56-B223-4BE7-B016-6F6C58A97065}"/>
              </a:ext>
            </a:extLst>
          </p:cNvPr>
          <p:cNvSpPr>
            <a:spLocks noGrp="1"/>
          </p:cNvSpPr>
          <p:nvPr>
            <p:ph sz="half" idx="16" hasCustomPrompt="1"/>
          </p:nvPr>
        </p:nvSpPr>
        <p:spPr>
          <a:xfrm>
            <a:off x="8246534" y="14493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pic>
        <p:nvPicPr>
          <p:cNvPr id="15" name="Picture 2" descr="Edutek.org.gt - Photos | Facebook">
            <a:extLst>
              <a:ext uri="{FF2B5EF4-FFF2-40B4-BE49-F238E27FC236}">
                <a16:creationId xmlns:a16="http://schemas.microsoft.com/office/drawing/2014/main" id="{531444AC-C3AC-45B5-9749-0CA715F1C03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38053" y="-23812"/>
            <a:ext cx="1053946" cy="10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072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96875" y="1349376"/>
            <a:ext cx="5157787"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396875" y="2176462"/>
            <a:ext cx="5157787"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386512" y="1349376"/>
            <a:ext cx="5183188"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386512" y="2203448"/>
            <a:ext cx="5183188"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28/04/2022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a:t>
            </a:fld>
            <a:endParaRPr lang="es-ES"/>
          </a:p>
        </p:txBody>
      </p:sp>
      <p:sp>
        <p:nvSpPr>
          <p:cNvPr id="10" name="Rectangle 9">
            <a:extLst>
              <a:ext uri="{FF2B5EF4-FFF2-40B4-BE49-F238E27FC236}">
                <a16:creationId xmlns:a16="http://schemas.microsoft.com/office/drawing/2014/main" id="{FE291951-DB56-4D1B-9F46-FC87304FBD1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 company name&#10;&#10;Description automatically generated">
            <a:extLst>
              <a:ext uri="{FF2B5EF4-FFF2-40B4-BE49-F238E27FC236}">
                <a16:creationId xmlns:a16="http://schemas.microsoft.com/office/drawing/2014/main" id="{12814E8A-5241-4090-AE8B-61C4562A75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5DAAFEA9-81D1-41EC-A873-AA76108968D8}"/>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3" name="Content Placeholder 13">
            <a:extLst>
              <a:ext uri="{FF2B5EF4-FFF2-40B4-BE49-F238E27FC236}">
                <a16:creationId xmlns:a16="http://schemas.microsoft.com/office/drawing/2014/main" id="{CD922332-D4D6-45CA-AB7B-86F796C031DE}"/>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4" name="Picture 2" descr="Edutek.org.gt - Photos | Facebook">
            <a:extLst>
              <a:ext uri="{FF2B5EF4-FFF2-40B4-BE49-F238E27FC236}">
                <a16:creationId xmlns:a16="http://schemas.microsoft.com/office/drawing/2014/main" id="{836380F8-0550-4CDC-A2C6-66BCB622957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41077" y="-1"/>
            <a:ext cx="1050923" cy="105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9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28/04/2022</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1" r:id="rId3"/>
    <p:sldLayoutId id="2147483663" r:id="rId4"/>
    <p:sldLayoutId id="2147483650" r:id="rId5"/>
    <p:sldLayoutId id="2147483652" r:id="rId6"/>
    <p:sldLayoutId id="2147483661" r:id="rId7"/>
    <p:sldLayoutId id="2147483660" r:id="rId8"/>
    <p:sldLayoutId id="2147483653" r:id="rId9"/>
    <p:sldLayoutId id="2147483654" r:id="rId10"/>
    <p:sldLayoutId id="2147483655" r:id="rId11"/>
    <p:sldLayoutId id="2147483665" r:id="rId12"/>
    <p:sldLayoutId id="2147483664" r:id="rId13"/>
    <p:sldLayoutId id="2147483656" r:id="rId14"/>
    <p:sldLayoutId id="2147483657" r:id="rId15"/>
    <p:sldLayoutId id="2147483658"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customXml" Target="../ink/ink4.xml"/></Relationships>
</file>

<file path=ppt/slides/_rels/slide13.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customXml" Target="../ink/ink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comments" Target="../comments/commen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customXml" Target="../ink/ink7.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customXml" Target="../ink/ink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customXml" Target="../ink/ink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5126-CA93-42B0-B47E-6506F2612BD0}"/>
              </a:ext>
            </a:extLst>
          </p:cNvPr>
          <p:cNvSpPr>
            <a:spLocks noGrp="1"/>
          </p:cNvSpPr>
          <p:nvPr>
            <p:ph type="ctrTitle"/>
          </p:nvPr>
        </p:nvSpPr>
        <p:spPr/>
        <p:txBody>
          <a:bodyPr/>
          <a:lstStyle/>
          <a:p>
            <a:r>
              <a:rPr lang="es-GT" dirty="0">
                <a:cs typeface="Calibri"/>
              </a:rPr>
              <a:t>Filtros de Firewall</a:t>
            </a:r>
            <a:endParaRPr lang="en-US" dirty="0"/>
          </a:p>
        </p:txBody>
      </p:sp>
    </p:spTree>
    <p:extLst>
      <p:ext uri="{BB962C8B-B14F-4D97-AF65-F5344CB8AC3E}">
        <p14:creationId xmlns:p14="http://schemas.microsoft.com/office/powerpoint/2010/main" val="371496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n-US" dirty="0" err="1"/>
              <a:t>Categorias</a:t>
            </a:r>
            <a:r>
              <a:rPr lang="en-US" dirty="0"/>
              <a:t> de los </a:t>
            </a:r>
            <a:r>
              <a:rPr lang="en-US" dirty="0" err="1"/>
              <a:t>Criterios</a:t>
            </a:r>
            <a:r>
              <a:rPr lang="en-US" dirty="0"/>
              <a:t> de </a:t>
            </a:r>
            <a:r>
              <a:rPr lang="en-US" dirty="0" err="1"/>
              <a:t>Coincidencia</a:t>
            </a:r>
            <a:endParaRPr lang="en-US" dirty="0"/>
          </a:p>
          <a:p>
            <a:pPr lvl="1"/>
            <a:r>
              <a:rPr lang="es-ES" dirty="0"/>
              <a:t>Las condiciones de coincidencia se dividen en tres categorías: rango numérico, dirección y condiciones de coincidencia de campo de bits</a:t>
            </a:r>
          </a:p>
          <a:p>
            <a:pPr lvl="1"/>
            <a:r>
              <a:rPr lang="es-ES" dirty="0"/>
              <a:t>Existen varios sinónimos de texto que funcionan como condiciones de coincidencia. </a:t>
            </a:r>
          </a:p>
          <a:p>
            <a:pPr lvl="1"/>
            <a:r>
              <a:rPr lang="es-ES" dirty="0"/>
              <a:t>Una condición de coincidencia de sinónimo de texto es equivalente a una o más condiciones de coincidencia.</a:t>
            </a:r>
            <a:endParaRPr lang="en-US" dirty="0"/>
          </a:p>
        </p:txBody>
      </p:sp>
      <p:graphicFrame>
        <p:nvGraphicFramePr>
          <p:cNvPr id="5" name="Diagram 4">
            <a:extLst>
              <a:ext uri="{FF2B5EF4-FFF2-40B4-BE49-F238E27FC236}">
                <a16:creationId xmlns:a16="http://schemas.microsoft.com/office/drawing/2014/main" id="{E6AC9133-31C4-4443-B9B8-D672F47D7557}"/>
              </a:ext>
            </a:extLst>
          </p:cNvPr>
          <p:cNvGraphicFramePr/>
          <p:nvPr>
            <p:extLst>
              <p:ext uri="{D42A27DB-BD31-4B8C-83A1-F6EECF244321}">
                <p14:modId xmlns:p14="http://schemas.microsoft.com/office/powerpoint/2010/main" val="1943153356"/>
              </p:ext>
            </p:extLst>
          </p:nvPr>
        </p:nvGraphicFramePr>
        <p:xfrm>
          <a:off x="716050" y="3296236"/>
          <a:ext cx="5219700" cy="32777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ECAA649B-38E7-441F-8D44-EF4B16EB0448}"/>
              </a:ext>
            </a:extLst>
          </p:cNvPr>
          <p:cNvSpPr txBox="1"/>
          <p:nvPr/>
        </p:nvSpPr>
        <p:spPr>
          <a:xfrm>
            <a:off x="6296115" y="4511697"/>
            <a:ext cx="5219701" cy="1323439"/>
          </a:xfrm>
          <a:prstGeom prst="rect">
            <a:avLst/>
          </a:prstGeom>
          <a:solidFill>
            <a:srgbClr val="0097A4"/>
          </a:solidFill>
        </p:spPr>
        <p:txBody>
          <a:bodyPr wrap="square">
            <a:spAutoFit/>
          </a:bodyPr>
          <a:lstStyle/>
          <a:p>
            <a:pPr marL="457200" indent="-457200">
              <a:tabLst>
                <a:tab pos="457200" algn="l"/>
              </a:tabLst>
            </a:pPr>
            <a:r>
              <a:rPr lang="es-ES" sz="2000" dirty="0">
                <a:solidFill>
                  <a:schemeClr val="bg1"/>
                </a:solidFill>
              </a:rPr>
              <a:t>💡	Por ejemplo, la condición de coincidencia </a:t>
            </a:r>
            <a:r>
              <a:rPr lang="es-ES" sz="2000" dirty="0" err="1">
                <a:solidFill>
                  <a:schemeClr val="bg1"/>
                </a:solidFill>
                <a:latin typeface="Consolas" panose="020B0609020204030204" pitchFamily="49" charset="0"/>
              </a:rPr>
              <a:t>tcp</a:t>
            </a:r>
            <a:r>
              <a:rPr lang="es-ES" sz="2000" dirty="0">
                <a:solidFill>
                  <a:schemeClr val="bg1"/>
                </a:solidFill>
                <a:latin typeface="Consolas" panose="020B0609020204030204" pitchFamily="49" charset="0"/>
              </a:rPr>
              <a:t>—</a:t>
            </a:r>
            <a:r>
              <a:rPr lang="es-ES" sz="2000" dirty="0" err="1">
                <a:solidFill>
                  <a:schemeClr val="bg1"/>
                </a:solidFill>
                <a:latin typeface="Consolas" panose="020B0609020204030204" pitchFamily="49" charset="0"/>
              </a:rPr>
              <a:t>established</a:t>
            </a:r>
            <a:r>
              <a:rPr lang="es-ES" sz="2000" dirty="0">
                <a:solidFill>
                  <a:schemeClr val="bg1"/>
                </a:solidFill>
              </a:rPr>
              <a:t> es un sinónimo de texto para las condiciones de coincidencia </a:t>
            </a:r>
            <a:r>
              <a:rPr lang="es-ES" sz="2000" dirty="0" err="1">
                <a:solidFill>
                  <a:schemeClr val="bg1"/>
                </a:solidFill>
                <a:latin typeface="Consolas" panose="020B0609020204030204" pitchFamily="49" charset="0"/>
              </a:rPr>
              <a:t>tcp-flag</a:t>
            </a:r>
            <a:r>
              <a:rPr lang="es-ES" sz="2000" dirty="0">
                <a:solidFill>
                  <a:schemeClr val="bg1"/>
                </a:solidFill>
                <a:latin typeface="Consolas" panose="020B0609020204030204" pitchFamily="49" charset="0"/>
              </a:rPr>
              <a:t> </a:t>
            </a:r>
            <a:r>
              <a:rPr lang="es-ES" sz="2000" dirty="0" err="1">
                <a:solidFill>
                  <a:schemeClr val="bg1"/>
                </a:solidFill>
                <a:latin typeface="Consolas" panose="020B0609020204030204" pitchFamily="49" charset="0"/>
              </a:rPr>
              <a:t>ask</a:t>
            </a:r>
            <a:r>
              <a:rPr lang="es-ES" sz="2000" dirty="0">
                <a:solidFill>
                  <a:schemeClr val="bg1"/>
                </a:solidFill>
                <a:latin typeface="Consolas" panose="020B0609020204030204" pitchFamily="49" charset="0"/>
              </a:rPr>
              <a:t> o </a:t>
            </a:r>
            <a:r>
              <a:rPr lang="es-ES" sz="2000" dirty="0" err="1">
                <a:solidFill>
                  <a:schemeClr val="bg1"/>
                </a:solidFill>
                <a:latin typeface="Consolas" panose="020B0609020204030204" pitchFamily="49" charset="0"/>
              </a:rPr>
              <a:t>tcp-flag</a:t>
            </a:r>
            <a:r>
              <a:rPr lang="es-ES" sz="2000" dirty="0">
                <a:solidFill>
                  <a:schemeClr val="bg1"/>
                </a:solidFill>
                <a:latin typeface="Consolas" panose="020B0609020204030204" pitchFamily="49" charset="0"/>
              </a:rPr>
              <a:t> </a:t>
            </a:r>
            <a:r>
              <a:rPr lang="es-ES" sz="2000" dirty="0" err="1">
                <a:solidFill>
                  <a:schemeClr val="bg1"/>
                </a:solidFill>
                <a:latin typeface="Consolas" panose="020B0609020204030204" pitchFamily="49" charset="0"/>
              </a:rPr>
              <a:t>rst</a:t>
            </a:r>
            <a:r>
              <a:rPr lang="es-ES" sz="2000" dirty="0">
                <a:solidFill>
                  <a:schemeClr val="bg1"/>
                </a:solidFill>
              </a:rPr>
              <a:t>.</a:t>
            </a:r>
            <a:endParaRPr lang="en-US" sz="2000" dirty="0">
              <a:solidFill>
                <a:schemeClr val="bg1"/>
              </a:solidFill>
            </a:endParaRPr>
          </a:p>
        </p:txBody>
      </p:sp>
    </p:spTree>
    <p:extLst>
      <p:ext uri="{BB962C8B-B14F-4D97-AF65-F5344CB8AC3E}">
        <p14:creationId xmlns:p14="http://schemas.microsoft.com/office/powerpoint/2010/main" val="48561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Acciones de Filtros de Firewall (Parte 1)</a:t>
            </a:r>
          </a:p>
          <a:p>
            <a:pPr marL="53975" lvl="1" indent="0">
              <a:buNone/>
            </a:pPr>
            <a:r>
              <a:rPr lang="es-GT" sz="2000" dirty="0"/>
              <a:t>Acciones comunes de los filtros de firewall:</a:t>
            </a:r>
          </a:p>
          <a:p>
            <a:pPr lvl="1"/>
            <a:r>
              <a:rPr lang="es-GT" sz="2000" dirty="0"/>
              <a:t>Acciones de finalización</a:t>
            </a:r>
          </a:p>
          <a:p>
            <a:pPr lvl="1"/>
            <a:r>
              <a:rPr lang="es-GT" sz="2000" dirty="0"/>
              <a:t>Control de flujo</a:t>
            </a:r>
          </a:p>
          <a:p>
            <a:pPr lvl="1"/>
            <a:r>
              <a:rPr lang="es-GT" sz="2000" dirty="0"/>
              <a:t>Acciones modificadoras</a:t>
            </a:r>
          </a:p>
          <a:p>
            <a:pPr lvl="1"/>
            <a:endParaRPr lang="es-GT" dirty="0"/>
          </a:p>
        </p:txBody>
      </p:sp>
      <p:pic>
        <p:nvPicPr>
          <p:cNvPr id="6" name="Picture 5">
            <a:extLst>
              <a:ext uri="{FF2B5EF4-FFF2-40B4-BE49-F238E27FC236}">
                <a16:creationId xmlns:a16="http://schemas.microsoft.com/office/drawing/2014/main" id="{F04D1657-9175-4778-B1B2-33AFBCF79E50}"/>
              </a:ext>
            </a:extLst>
          </p:cNvPr>
          <p:cNvPicPr>
            <a:picLocks noChangeAspect="1"/>
          </p:cNvPicPr>
          <p:nvPr/>
        </p:nvPicPr>
        <p:blipFill>
          <a:blip r:embed="rId3"/>
          <a:stretch>
            <a:fillRect/>
          </a:stretch>
        </p:blipFill>
        <p:spPr>
          <a:xfrm>
            <a:off x="2270000" y="4679293"/>
            <a:ext cx="7652000" cy="1354057"/>
          </a:xfrm>
          <a:prstGeom prst="rect">
            <a:avLst/>
          </a:prstGeom>
        </p:spPr>
      </p:pic>
      <p:sp>
        <p:nvSpPr>
          <p:cNvPr id="8" name="TextBox 7">
            <a:extLst>
              <a:ext uri="{FF2B5EF4-FFF2-40B4-BE49-F238E27FC236}">
                <a16:creationId xmlns:a16="http://schemas.microsoft.com/office/drawing/2014/main" id="{7ACD2D2E-5B02-42F8-A511-749299CC27B3}"/>
              </a:ext>
            </a:extLst>
          </p:cNvPr>
          <p:cNvSpPr txBox="1"/>
          <p:nvPr/>
        </p:nvSpPr>
        <p:spPr>
          <a:xfrm>
            <a:off x="6540449" y="4756156"/>
            <a:ext cx="3381551" cy="1200329"/>
          </a:xfrm>
          <a:prstGeom prst="rect">
            <a:avLst/>
          </a:prstGeom>
          <a:solidFill>
            <a:schemeClr val="bg1"/>
          </a:solidFill>
        </p:spPr>
        <p:txBody>
          <a:bodyPr wrap="square">
            <a:spAutoFit/>
          </a:bodyPr>
          <a:lstStyle/>
          <a:p>
            <a:r>
              <a:rPr lang="en-US" dirty="0"/>
              <a:t>Las </a:t>
            </a:r>
            <a:r>
              <a:rPr lang="en-US" dirty="0" err="1"/>
              <a:t>instrucciones</a:t>
            </a:r>
            <a:r>
              <a:rPr lang="en-US" dirty="0"/>
              <a:t> </a:t>
            </a:r>
            <a:r>
              <a:rPr lang="en-US" b="1" dirty="0"/>
              <a:t>then</a:t>
            </a:r>
            <a:r>
              <a:rPr lang="en-US" dirty="0"/>
              <a:t> </a:t>
            </a:r>
            <a:r>
              <a:rPr lang="en-US" dirty="0" err="1"/>
              <a:t>describen</a:t>
            </a:r>
            <a:r>
              <a:rPr lang="en-US" dirty="0"/>
              <a:t> las </a:t>
            </a:r>
            <a:r>
              <a:rPr lang="en-US" dirty="0" err="1"/>
              <a:t>acciones</a:t>
            </a:r>
            <a:r>
              <a:rPr lang="en-US" dirty="0"/>
              <a:t> a </a:t>
            </a:r>
            <a:r>
              <a:rPr lang="en-US" dirty="0" err="1"/>
              <a:t>realizar</a:t>
            </a:r>
            <a:r>
              <a:rPr lang="en-US" dirty="0"/>
              <a:t> </a:t>
            </a:r>
            <a:r>
              <a:rPr lang="en-US" dirty="0" err="1"/>
              <a:t>si</a:t>
            </a:r>
            <a:r>
              <a:rPr lang="en-US" dirty="0"/>
              <a:t> se produce una </a:t>
            </a:r>
            <a:r>
              <a:rPr lang="en-US" dirty="0" err="1"/>
              <a:t>coincidencia</a:t>
            </a:r>
            <a:r>
              <a:rPr lang="en-US" dirty="0"/>
              <a:t> con la </a:t>
            </a:r>
            <a:r>
              <a:rPr lang="en-US" dirty="0" err="1"/>
              <a:t>instrucción</a:t>
            </a:r>
            <a:r>
              <a:rPr lang="en-US" dirty="0"/>
              <a:t> </a:t>
            </a:r>
            <a:r>
              <a:rPr lang="en-US" b="1" dirty="0"/>
              <a:t>from</a:t>
            </a:r>
            <a:r>
              <a:rPr lang="en-US" dirty="0"/>
              <a:t>.</a:t>
            </a:r>
          </a:p>
        </p:txBody>
      </p:sp>
    </p:spTree>
    <p:extLst>
      <p:ext uri="{BB962C8B-B14F-4D97-AF65-F5344CB8AC3E}">
        <p14:creationId xmlns:p14="http://schemas.microsoft.com/office/powerpoint/2010/main" val="2943841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normAutofit/>
          </a:bodyPr>
          <a:lstStyle/>
          <a:p>
            <a:r>
              <a:rPr lang="es-GT" dirty="0"/>
              <a:t>Acciones de Filtros de Firewall (Parte 1)</a:t>
            </a:r>
          </a:p>
          <a:p>
            <a:pPr marL="53975" lvl="1" indent="0">
              <a:buNone/>
            </a:pPr>
            <a:r>
              <a:rPr lang="es-GT" sz="2000" dirty="0"/>
              <a:t>Acciones de finalización</a:t>
            </a:r>
          </a:p>
          <a:p>
            <a:pPr lvl="1"/>
            <a:r>
              <a:rPr lang="es-ES" sz="2000" dirty="0"/>
              <a:t>La acción </a:t>
            </a:r>
            <a:r>
              <a:rPr lang="es-ES" sz="2000" b="1" dirty="0" err="1"/>
              <a:t>accept</a:t>
            </a:r>
            <a:r>
              <a:rPr lang="es-ES" sz="2000" dirty="0"/>
              <a:t>: hace que el sistema acepte el paquete y continúe con el procesamiento de entrada o salida del paquete. </a:t>
            </a:r>
          </a:p>
          <a:p>
            <a:pPr lvl="1"/>
            <a:r>
              <a:rPr lang="es-ES" sz="2000" dirty="0"/>
              <a:t>La acción de </a:t>
            </a:r>
            <a:r>
              <a:rPr lang="es-ES" sz="2000" b="1" dirty="0" err="1"/>
              <a:t>discard</a:t>
            </a:r>
            <a:r>
              <a:rPr lang="es-ES" sz="2000" dirty="0"/>
              <a:t> hace que el sistema descarte el paquete de forma silenciosa sin enviar un mensaje del Protocolo de mensajes de control de Internet (ICMP) a la dirección de origen. </a:t>
            </a:r>
          </a:p>
          <a:p>
            <a:pPr lvl="1"/>
            <a:r>
              <a:rPr lang="es-ES" sz="2000" dirty="0"/>
              <a:t>La acción de </a:t>
            </a:r>
            <a:r>
              <a:rPr lang="es-ES" sz="2000" b="1" dirty="0" err="1"/>
              <a:t>reject</a:t>
            </a:r>
            <a:r>
              <a:rPr lang="es-ES" sz="2000" dirty="0"/>
              <a:t> hace que el sistema descarte el paquete y envíe un mensaje a la dirección de origen.</a:t>
            </a:r>
          </a:p>
          <a:p>
            <a:pPr lvl="2"/>
            <a:r>
              <a:rPr lang="es-ES" dirty="0"/>
              <a:t>La opción </a:t>
            </a:r>
            <a:r>
              <a:rPr lang="es-ES" b="1" dirty="0" err="1"/>
              <a:t>tcp-reset</a:t>
            </a:r>
            <a:r>
              <a:rPr lang="es-ES" dirty="0"/>
              <a:t>, el sistema responde a los paquetes TCP con un restablecimiento de TCP, pero no envía ningún mensaje en respuesta a los paquetes que no son TCP</a:t>
            </a:r>
            <a:endParaRPr lang="es-GT" dirty="0"/>
          </a:p>
        </p:txBody>
      </p:sp>
      <p:pic>
        <p:nvPicPr>
          <p:cNvPr id="12" name="Picture 11">
            <a:extLst>
              <a:ext uri="{FF2B5EF4-FFF2-40B4-BE49-F238E27FC236}">
                <a16:creationId xmlns:a16="http://schemas.microsoft.com/office/drawing/2014/main" id="{F03471FA-2FE1-4705-8D05-432B22C4B6ED}"/>
              </a:ext>
            </a:extLst>
          </p:cNvPr>
          <p:cNvPicPr>
            <a:picLocks noChangeAspect="1"/>
          </p:cNvPicPr>
          <p:nvPr/>
        </p:nvPicPr>
        <p:blipFill>
          <a:blip r:embed="rId3"/>
          <a:stretch>
            <a:fillRect/>
          </a:stretch>
        </p:blipFill>
        <p:spPr>
          <a:xfrm>
            <a:off x="2270000" y="4679293"/>
            <a:ext cx="7652000" cy="1354057"/>
          </a:xfrm>
          <a:prstGeom prst="rect">
            <a:avLst/>
          </a:prstGeom>
        </p:spPr>
      </p:pic>
      <p:sp>
        <p:nvSpPr>
          <p:cNvPr id="13" name="TextBox 12">
            <a:extLst>
              <a:ext uri="{FF2B5EF4-FFF2-40B4-BE49-F238E27FC236}">
                <a16:creationId xmlns:a16="http://schemas.microsoft.com/office/drawing/2014/main" id="{7BBE01D4-6759-4E4A-AF8B-AD08BE60D9E4}"/>
              </a:ext>
            </a:extLst>
          </p:cNvPr>
          <p:cNvSpPr txBox="1"/>
          <p:nvPr/>
        </p:nvSpPr>
        <p:spPr>
          <a:xfrm>
            <a:off x="6540449" y="4756156"/>
            <a:ext cx="3381551" cy="1200329"/>
          </a:xfrm>
          <a:prstGeom prst="rect">
            <a:avLst/>
          </a:prstGeom>
          <a:solidFill>
            <a:schemeClr val="bg1"/>
          </a:solidFill>
        </p:spPr>
        <p:txBody>
          <a:bodyPr wrap="square">
            <a:spAutoFit/>
          </a:bodyPr>
          <a:lstStyle/>
          <a:p>
            <a:r>
              <a:rPr lang="en-US" dirty="0"/>
              <a:t>Las </a:t>
            </a:r>
            <a:r>
              <a:rPr lang="en-US" dirty="0" err="1"/>
              <a:t>instrucciones</a:t>
            </a:r>
            <a:r>
              <a:rPr lang="en-US" dirty="0"/>
              <a:t> </a:t>
            </a:r>
            <a:r>
              <a:rPr lang="en-US" b="1" dirty="0"/>
              <a:t>then</a:t>
            </a:r>
            <a:r>
              <a:rPr lang="en-US" dirty="0"/>
              <a:t> </a:t>
            </a:r>
            <a:r>
              <a:rPr lang="en-US" dirty="0" err="1"/>
              <a:t>describen</a:t>
            </a:r>
            <a:r>
              <a:rPr lang="en-US" dirty="0"/>
              <a:t> las </a:t>
            </a:r>
            <a:r>
              <a:rPr lang="en-US" dirty="0" err="1"/>
              <a:t>acciones</a:t>
            </a:r>
            <a:r>
              <a:rPr lang="en-US" dirty="0"/>
              <a:t> a </a:t>
            </a:r>
            <a:r>
              <a:rPr lang="en-US" dirty="0" err="1"/>
              <a:t>realizar</a:t>
            </a:r>
            <a:r>
              <a:rPr lang="en-US" dirty="0"/>
              <a:t> </a:t>
            </a:r>
            <a:r>
              <a:rPr lang="en-US" dirty="0" err="1"/>
              <a:t>si</a:t>
            </a:r>
            <a:r>
              <a:rPr lang="en-US" dirty="0"/>
              <a:t> se produce una </a:t>
            </a:r>
            <a:r>
              <a:rPr lang="en-US" dirty="0" err="1"/>
              <a:t>coincidencia</a:t>
            </a:r>
            <a:r>
              <a:rPr lang="en-US" dirty="0"/>
              <a:t> con la </a:t>
            </a:r>
            <a:r>
              <a:rPr lang="en-US" dirty="0" err="1"/>
              <a:t>instrucción</a:t>
            </a:r>
            <a:r>
              <a:rPr lang="en-US" dirty="0"/>
              <a:t> </a:t>
            </a:r>
            <a:r>
              <a:rPr lang="en-US" b="1" dirty="0"/>
              <a:t>from</a:t>
            </a:r>
            <a:r>
              <a:rPr lang="en-US" dirty="0"/>
              <a:t>.</a:t>
            </a: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289DAC52-1278-4E0C-B42C-4B60EA472810}"/>
                  </a:ext>
                </a:extLst>
              </p14:cNvPr>
              <p14:cNvContentPartPr/>
              <p14:nvPr/>
            </p14:nvContentPartPr>
            <p14:xfrm>
              <a:off x="1817640" y="1983960"/>
              <a:ext cx="1580400" cy="2576520"/>
            </p14:xfrm>
          </p:contentPart>
        </mc:Choice>
        <mc:Fallback>
          <p:pic>
            <p:nvPicPr>
              <p:cNvPr id="5" name="Ink 4">
                <a:extLst>
                  <a:ext uri="{FF2B5EF4-FFF2-40B4-BE49-F238E27FC236}">
                    <a16:creationId xmlns:a16="http://schemas.microsoft.com/office/drawing/2014/main" id="{289DAC52-1278-4E0C-B42C-4B60EA472810}"/>
                  </a:ext>
                </a:extLst>
              </p:cNvPr>
              <p:cNvPicPr/>
              <p:nvPr/>
            </p:nvPicPr>
            <p:blipFill>
              <a:blip r:embed="rId5"/>
              <a:stretch>
                <a:fillRect/>
              </a:stretch>
            </p:blipFill>
            <p:spPr>
              <a:xfrm>
                <a:off x="1808280" y="1974600"/>
                <a:ext cx="1599120" cy="2595240"/>
              </a:xfrm>
              <a:prstGeom prst="rect">
                <a:avLst/>
              </a:prstGeom>
            </p:spPr>
          </p:pic>
        </mc:Fallback>
      </mc:AlternateContent>
    </p:spTree>
    <p:extLst>
      <p:ext uri="{BB962C8B-B14F-4D97-AF65-F5344CB8AC3E}">
        <p14:creationId xmlns:p14="http://schemas.microsoft.com/office/powerpoint/2010/main" val="1962579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a:xfrm>
            <a:off x="453361" y="1364512"/>
            <a:ext cx="11422821" cy="4985488"/>
          </a:xfrm>
        </p:spPr>
        <p:txBody>
          <a:bodyPr/>
          <a:lstStyle/>
          <a:p>
            <a:r>
              <a:rPr lang="es-GT" dirty="0"/>
              <a:t>Acciones de Filtros de Firewall (Parte 2)</a:t>
            </a:r>
          </a:p>
          <a:p>
            <a:endParaRPr lang="en-US" dirty="0"/>
          </a:p>
        </p:txBody>
      </p:sp>
      <p:sp>
        <p:nvSpPr>
          <p:cNvPr id="7" name="TextBox 6">
            <a:extLst>
              <a:ext uri="{FF2B5EF4-FFF2-40B4-BE49-F238E27FC236}">
                <a16:creationId xmlns:a16="http://schemas.microsoft.com/office/drawing/2014/main" id="{F6E1FA04-2834-4067-BFBE-BC734F0CD07E}"/>
              </a:ext>
            </a:extLst>
          </p:cNvPr>
          <p:cNvSpPr txBox="1"/>
          <p:nvPr/>
        </p:nvSpPr>
        <p:spPr>
          <a:xfrm>
            <a:off x="1358900" y="2010535"/>
            <a:ext cx="6756400" cy="2123658"/>
          </a:xfrm>
          <a:prstGeom prst="rect">
            <a:avLst/>
          </a:prstGeom>
          <a:ln w="19050">
            <a:solidFill>
              <a:srgbClr val="0097A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b="1" dirty="0">
                <a:solidFill>
                  <a:srgbClr val="0097A4"/>
                </a:solidFill>
              </a:rPr>
              <a:t>Control de </a:t>
            </a:r>
            <a:r>
              <a:rPr lang="en-US" sz="2400" b="1" dirty="0" err="1">
                <a:solidFill>
                  <a:srgbClr val="0097A4"/>
                </a:solidFill>
              </a:rPr>
              <a:t>Flujo</a:t>
            </a:r>
            <a:endParaRPr lang="en-US" sz="2400" b="1" dirty="0">
              <a:solidFill>
                <a:srgbClr val="0097A4"/>
              </a:solidFill>
            </a:endParaRPr>
          </a:p>
          <a:p>
            <a:pPr marL="285750" indent="-285750">
              <a:buFont typeface="Arial" panose="020B0604020202020204" pitchFamily="34" charset="0"/>
              <a:buChar char="•"/>
            </a:pPr>
            <a:r>
              <a:rPr lang="es-ES" dirty="0" err="1">
                <a:latin typeface="Consolas" panose="020B0609020204030204" pitchFamily="49" charset="0"/>
              </a:rPr>
              <a:t>next</a:t>
            </a:r>
            <a:r>
              <a:rPr lang="es-ES" dirty="0">
                <a:latin typeface="Consolas" panose="020B0609020204030204" pitchFamily="49" charset="0"/>
              </a:rPr>
              <a:t> </a:t>
            </a:r>
            <a:r>
              <a:rPr lang="es-ES" dirty="0" err="1">
                <a:latin typeface="Consolas" panose="020B0609020204030204" pitchFamily="49" charset="0"/>
              </a:rPr>
              <a:t>term</a:t>
            </a:r>
            <a:endParaRPr lang="es-ES" dirty="0">
              <a:latin typeface="Consolas" panose="020B0609020204030204" pitchFamily="49" charset="0"/>
            </a:endParaRPr>
          </a:p>
          <a:p>
            <a:pPr marL="742950" lvl="1" indent="-285750">
              <a:buFont typeface="Arial" panose="020B0604020202020204" pitchFamily="34" charset="0"/>
              <a:buChar char="•"/>
            </a:pPr>
            <a:r>
              <a:rPr lang="es-ES" dirty="0"/>
              <a:t>Hace que Junos OS evalúe el siguiente término</a:t>
            </a:r>
          </a:p>
          <a:p>
            <a:pPr marL="742950" lvl="1" indent="-285750">
              <a:buFont typeface="Arial" panose="020B0604020202020204" pitchFamily="34" charset="0"/>
              <a:buChar char="•"/>
            </a:pPr>
            <a:r>
              <a:rPr lang="es-ES" dirty="0"/>
              <a:t>Ayuda a establecer un control (</a:t>
            </a:r>
            <a:r>
              <a:rPr lang="es-ES" dirty="0" err="1"/>
              <a:t>policer</a:t>
            </a:r>
            <a:r>
              <a:rPr lang="es-ES" dirty="0"/>
              <a:t>) o un valor de punto de código </a:t>
            </a:r>
            <a:r>
              <a:rPr lang="es-ES" dirty="0" err="1"/>
              <a:t>DiffServ</a:t>
            </a:r>
            <a:r>
              <a:rPr lang="es-ES" dirty="0"/>
              <a:t> (DSCP) y aún así hacer que el tráfico sea evaluado por el resto del filtro.</a:t>
            </a:r>
          </a:p>
          <a:p>
            <a:pPr marL="285750" indent="-285750">
              <a:buFont typeface="Arial" panose="020B0604020202020204" pitchFamily="34" charset="0"/>
              <a:buChar char="•"/>
            </a:pPr>
            <a:r>
              <a:rPr lang="es-ES" dirty="0"/>
              <a:t>La acción </a:t>
            </a:r>
            <a:r>
              <a:rPr lang="es-ES" dirty="0" err="1">
                <a:latin typeface="Consolas" panose="020B0609020204030204" pitchFamily="49" charset="0"/>
              </a:rPr>
              <a:t>next</a:t>
            </a:r>
            <a:r>
              <a:rPr lang="es-ES" dirty="0">
                <a:latin typeface="Consolas" panose="020B0609020204030204" pitchFamily="49" charset="0"/>
              </a:rPr>
              <a:t> </a:t>
            </a:r>
            <a:r>
              <a:rPr lang="es-ES" dirty="0" err="1">
                <a:latin typeface="Consolas" panose="020B0609020204030204" pitchFamily="49" charset="0"/>
              </a:rPr>
              <a:t>filter</a:t>
            </a:r>
            <a:r>
              <a:rPr lang="es-ES" dirty="0">
                <a:latin typeface="Consolas" panose="020B0609020204030204" pitchFamily="49" charset="0"/>
              </a:rPr>
              <a:t> </a:t>
            </a:r>
            <a:r>
              <a:rPr lang="es-ES" dirty="0"/>
              <a:t>no existe para los filtros de firewall.</a:t>
            </a:r>
            <a:endParaRPr lang="en-US" dirty="0"/>
          </a:p>
        </p:txBody>
      </p:sp>
      <p:sp>
        <p:nvSpPr>
          <p:cNvPr id="8" name="TextBox 7">
            <a:extLst>
              <a:ext uri="{FF2B5EF4-FFF2-40B4-BE49-F238E27FC236}">
                <a16:creationId xmlns:a16="http://schemas.microsoft.com/office/drawing/2014/main" id="{10CFDF19-2732-4088-937A-A6DB07076B57}"/>
              </a:ext>
            </a:extLst>
          </p:cNvPr>
          <p:cNvSpPr txBox="1"/>
          <p:nvPr/>
        </p:nvSpPr>
        <p:spPr>
          <a:xfrm>
            <a:off x="1358900" y="4457718"/>
            <a:ext cx="6756400" cy="1569660"/>
          </a:xfrm>
          <a:prstGeom prst="rect">
            <a:avLst/>
          </a:prstGeom>
          <a:noFill/>
          <a:ln w="19050">
            <a:solidFill>
              <a:srgbClr val="83B134"/>
            </a:solidFill>
          </a:ln>
        </p:spPr>
        <p:txBody>
          <a:bodyPr wrap="square" rtlCol="0">
            <a:spAutoFit/>
          </a:bodyPr>
          <a:lstStyle/>
          <a:p>
            <a:pPr algn="ctr"/>
            <a:r>
              <a:rPr lang="en-US" sz="2400" b="1" dirty="0" err="1">
                <a:solidFill>
                  <a:srgbClr val="83B134"/>
                </a:solidFill>
              </a:rPr>
              <a:t>Acciones</a:t>
            </a:r>
            <a:r>
              <a:rPr lang="en-US" sz="2400" b="1" dirty="0">
                <a:solidFill>
                  <a:srgbClr val="83B134"/>
                </a:solidFill>
              </a:rPr>
              <a:t> </a:t>
            </a:r>
            <a:r>
              <a:rPr lang="en-US" sz="2400" b="1" dirty="0" err="1">
                <a:solidFill>
                  <a:srgbClr val="83B134"/>
                </a:solidFill>
              </a:rPr>
              <a:t>modificadoras</a:t>
            </a:r>
            <a:endParaRPr lang="en-US" sz="2400" b="1" dirty="0">
              <a:solidFill>
                <a:srgbClr val="83B134"/>
              </a:solidFill>
            </a:endParaRPr>
          </a:p>
          <a:p>
            <a:pPr marL="285750" indent="-285750">
              <a:buFontTx/>
              <a:buChar char="-"/>
            </a:pPr>
            <a:r>
              <a:rPr lang="es-ES" dirty="0" err="1">
                <a:latin typeface="Consolas" panose="020B0609020204030204" pitchFamily="49" charset="0"/>
              </a:rPr>
              <a:t>count</a:t>
            </a:r>
            <a:r>
              <a:rPr lang="es-ES" dirty="0">
                <a:latin typeface="Consolas" panose="020B0609020204030204" pitchFamily="49" charset="0"/>
              </a:rPr>
              <a:t>, log </a:t>
            </a:r>
            <a:r>
              <a:rPr lang="es-ES" dirty="0"/>
              <a:t>y </a:t>
            </a:r>
            <a:r>
              <a:rPr lang="es-ES" dirty="0" err="1">
                <a:latin typeface="Consolas" panose="020B0609020204030204" pitchFamily="49" charset="0"/>
              </a:rPr>
              <a:t>syslog</a:t>
            </a:r>
            <a:endParaRPr lang="es-ES" dirty="0">
              <a:latin typeface="Consolas" panose="020B0609020204030204" pitchFamily="49" charset="0"/>
            </a:endParaRPr>
          </a:p>
          <a:p>
            <a:pPr marL="285750" indent="-285750">
              <a:buFontTx/>
              <a:buChar char="-"/>
            </a:pPr>
            <a:r>
              <a:rPr lang="es-ES" dirty="0" err="1">
                <a:latin typeface="Consolas" panose="020B0609020204030204" pitchFamily="49" charset="0"/>
              </a:rPr>
              <a:t>forwarding-class</a:t>
            </a:r>
            <a:r>
              <a:rPr lang="es-ES" dirty="0"/>
              <a:t> y </a:t>
            </a:r>
            <a:r>
              <a:rPr lang="es-ES" dirty="0" err="1">
                <a:latin typeface="Consolas" panose="020B0609020204030204" pitchFamily="49" charset="0"/>
              </a:rPr>
              <a:t>loss-priority</a:t>
            </a:r>
            <a:endParaRPr lang="es-ES" dirty="0">
              <a:latin typeface="Consolas" panose="020B0609020204030204" pitchFamily="49" charset="0"/>
            </a:endParaRPr>
          </a:p>
          <a:p>
            <a:pPr marL="285750" indent="-285750">
              <a:buFontTx/>
              <a:buChar char="-"/>
            </a:pPr>
            <a:r>
              <a:rPr lang="es-ES" dirty="0" err="1">
                <a:latin typeface="Consolas" panose="020B0609020204030204" pitchFamily="49" charset="0"/>
              </a:rPr>
              <a:t>policer</a:t>
            </a:r>
            <a:endParaRPr lang="es-ES" dirty="0">
              <a:latin typeface="Consolas" panose="020B0609020204030204" pitchFamily="49" charset="0"/>
            </a:endParaRPr>
          </a:p>
          <a:p>
            <a:endParaRPr lang="en-US" dirty="0">
              <a:latin typeface="Consolas" panose="020B0609020204030204" pitchFamily="49" charset="0"/>
            </a:endParaRPr>
          </a:p>
        </p:txBody>
      </p:sp>
      <p:sp>
        <p:nvSpPr>
          <p:cNvPr id="12" name="TextBox 11">
            <a:extLst>
              <a:ext uri="{FF2B5EF4-FFF2-40B4-BE49-F238E27FC236}">
                <a16:creationId xmlns:a16="http://schemas.microsoft.com/office/drawing/2014/main" id="{49B74031-F3EE-4C81-BF40-7BFB94D4968D}"/>
              </a:ext>
            </a:extLst>
          </p:cNvPr>
          <p:cNvSpPr txBox="1"/>
          <p:nvPr/>
        </p:nvSpPr>
        <p:spPr>
          <a:xfrm>
            <a:off x="9001965" y="3487452"/>
            <a:ext cx="2421861" cy="1938992"/>
          </a:xfrm>
          <a:prstGeom prst="rect">
            <a:avLst/>
          </a:prstGeom>
          <a:solidFill>
            <a:srgbClr val="0097A4"/>
          </a:solidFill>
        </p:spPr>
        <p:txBody>
          <a:bodyPr wrap="square">
            <a:spAutoFit/>
          </a:bodyPr>
          <a:lstStyle/>
          <a:p>
            <a:r>
              <a:rPr lang="es-ES" sz="2000" dirty="0">
                <a:solidFill>
                  <a:schemeClr val="bg1"/>
                </a:solidFill>
              </a:rPr>
              <a:t>💡</a:t>
            </a:r>
          </a:p>
          <a:p>
            <a:endParaRPr lang="en-US" sz="2000" dirty="0">
              <a:solidFill>
                <a:schemeClr val="bg1"/>
              </a:solidFill>
            </a:endParaRPr>
          </a:p>
          <a:p>
            <a:r>
              <a:rPr lang="en-US" sz="2000" dirty="0">
                <a:solidFill>
                  <a:schemeClr val="bg1"/>
                </a:solidFill>
              </a:rPr>
              <a:t>El software </a:t>
            </a:r>
            <a:r>
              <a:rPr lang="en-US" sz="2000" dirty="0" err="1">
                <a:solidFill>
                  <a:schemeClr val="bg1"/>
                </a:solidFill>
              </a:rPr>
              <a:t>descarta</a:t>
            </a:r>
            <a:r>
              <a:rPr lang="en-US" sz="2000" dirty="0">
                <a:solidFill>
                  <a:schemeClr val="bg1"/>
                </a:solidFill>
              </a:rPr>
              <a:t> </a:t>
            </a:r>
            <a:r>
              <a:rPr lang="en-US" sz="2000" dirty="0" err="1">
                <a:solidFill>
                  <a:schemeClr val="bg1"/>
                </a:solidFill>
              </a:rPr>
              <a:t>todo</a:t>
            </a:r>
            <a:r>
              <a:rPr lang="en-US" sz="2000" dirty="0">
                <a:solidFill>
                  <a:schemeClr val="bg1"/>
                </a:solidFill>
              </a:rPr>
              <a:t> </a:t>
            </a:r>
            <a:r>
              <a:rPr lang="en-US" sz="2000" dirty="0" err="1">
                <a:solidFill>
                  <a:schemeClr val="bg1"/>
                </a:solidFill>
              </a:rPr>
              <a:t>el</a:t>
            </a:r>
            <a:r>
              <a:rPr lang="en-US" sz="2000" dirty="0">
                <a:solidFill>
                  <a:schemeClr val="bg1"/>
                </a:solidFill>
              </a:rPr>
              <a:t> </a:t>
            </a:r>
            <a:r>
              <a:rPr lang="en-US" sz="2000" dirty="0" err="1">
                <a:solidFill>
                  <a:schemeClr val="bg1"/>
                </a:solidFill>
              </a:rPr>
              <a:t>tráfico</a:t>
            </a:r>
            <a:r>
              <a:rPr lang="en-US" sz="2000" dirty="0">
                <a:solidFill>
                  <a:schemeClr val="bg1"/>
                </a:solidFill>
              </a:rPr>
              <a:t> no </a:t>
            </a:r>
            <a:r>
              <a:rPr lang="en-US" sz="2000" dirty="0" err="1">
                <a:solidFill>
                  <a:schemeClr val="bg1"/>
                </a:solidFill>
              </a:rPr>
              <a:t>permitido</a:t>
            </a:r>
            <a:r>
              <a:rPr lang="en-US" sz="2000" dirty="0">
                <a:solidFill>
                  <a:schemeClr val="bg1"/>
                </a:solidFill>
              </a:rPr>
              <a:t> por un </a:t>
            </a:r>
            <a:r>
              <a:rPr lang="en-US" sz="2000" dirty="0" err="1">
                <a:solidFill>
                  <a:schemeClr val="bg1"/>
                </a:solidFill>
              </a:rPr>
              <a:t>término</a:t>
            </a:r>
            <a:r>
              <a:rPr lang="en-US" sz="2000" dirty="0">
                <a:solidFill>
                  <a:schemeClr val="bg1"/>
                </a:solidFill>
              </a:rPr>
              <a:t> </a:t>
            </a:r>
            <a:r>
              <a:rPr lang="en-US" sz="2000" dirty="0" err="1">
                <a:solidFill>
                  <a:schemeClr val="bg1"/>
                </a:solidFill>
              </a:rPr>
              <a:t>coincidente</a:t>
            </a:r>
            <a:r>
              <a:rPr lang="en-US" sz="2000" dirty="0">
                <a:solidFill>
                  <a:schemeClr val="bg1"/>
                </a:solidFill>
              </a:rPr>
              <a:t>.</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52B1F437-D714-46E9-AE0C-EDA231F86257}"/>
                  </a:ext>
                </a:extLst>
              </p14:cNvPr>
              <p14:cNvContentPartPr/>
              <p14:nvPr/>
            </p14:nvContentPartPr>
            <p14:xfrm>
              <a:off x="1551600" y="1623240"/>
              <a:ext cx="9004680" cy="3878280"/>
            </p14:xfrm>
          </p:contentPart>
        </mc:Choice>
        <mc:Fallback>
          <p:pic>
            <p:nvPicPr>
              <p:cNvPr id="5" name="Ink 4">
                <a:extLst>
                  <a:ext uri="{FF2B5EF4-FFF2-40B4-BE49-F238E27FC236}">
                    <a16:creationId xmlns:a16="http://schemas.microsoft.com/office/drawing/2014/main" id="{52B1F437-D714-46E9-AE0C-EDA231F86257}"/>
                  </a:ext>
                </a:extLst>
              </p:cNvPr>
              <p:cNvPicPr/>
              <p:nvPr/>
            </p:nvPicPr>
            <p:blipFill>
              <a:blip r:embed="rId4"/>
              <a:stretch>
                <a:fillRect/>
              </a:stretch>
            </p:blipFill>
            <p:spPr>
              <a:xfrm>
                <a:off x="1542240" y="1613880"/>
                <a:ext cx="9023400" cy="3897000"/>
              </a:xfrm>
              <a:prstGeom prst="rect">
                <a:avLst/>
              </a:prstGeom>
            </p:spPr>
          </p:pic>
        </mc:Fallback>
      </mc:AlternateContent>
    </p:spTree>
    <p:extLst>
      <p:ext uri="{BB962C8B-B14F-4D97-AF65-F5344CB8AC3E}">
        <p14:creationId xmlns:p14="http://schemas.microsoft.com/office/powerpoint/2010/main" val="3521352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n-US" dirty="0" err="1"/>
              <a:t>Evaluaci</a:t>
            </a:r>
            <a:r>
              <a:rPr lang="es-GT" dirty="0" err="1"/>
              <a:t>ó</a:t>
            </a:r>
            <a:r>
              <a:rPr lang="en-US" dirty="0"/>
              <a:t>n de </a:t>
            </a:r>
            <a:r>
              <a:rPr lang="en-US" dirty="0" err="1"/>
              <a:t>Filtros</a:t>
            </a:r>
            <a:r>
              <a:rPr lang="en-US" dirty="0"/>
              <a:t> con </a:t>
            </a:r>
            <a:r>
              <a:rPr lang="en-US" dirty="0" err="1"/>
              <a:t>acciones</a:t>
            </a:r>
            <a:r>
              <a:rPr lang="en-US" dirty="0"/>
              <a:t> </a:t>
            </a:r>
            <a:r>
              <a:rPr lang="en-US" dirty="0" err="1"/>
              <a:t>modificadoras</a:t>
            </a:r>
            <a:endParaRPr lang="en-US" dirty="0"/>
          </a:p>
          <a:p>
            <a:pPr lvl="1"/>
            <a:r>
              <a:rPr lang="en-US" sz="2000" dirty="0" err="1"/>
              <a:t>Algunas</a:t>
            </a:r>
            <a:r>
              <a:rPr lang="en-US" sz="2000" dirty="0"/>
              <a:t> </a:t>
            </a:r>
            <a:r>
              <a:rPr lang="en-US" sz="2000" dirty="0" err="1"/>
              <a:t>veces</a:t>
            </a:r>
            <a:r>
              <a:rPr lang="es-ES" sz="2000" dirty="0"/>
              <a:t>, la acción especificada en un término no es una de las acciones de terminación: aceptar, descartar o rechazar.</a:t>
            </a:r>
          </a:p>
          <a:p>
            <a:endParaRPr lang="es-ES" dirty="0"/>
          </a:p>
          <a:p>
            <a:endParaRPr lang="en-US" dirty="0"/>
          </a:p>
        </p:txBody>
      </p:sp>
      <p:pic>
        <p:nvPicPr>
          <p:cNvPr id="6" name="Picture 5">
            <a:extLst>
              <a:ext uri="{FF2B5EF4-FFF2-40B4-BE49-F238E27FC236}">
                <a16:creationId xmlns:a16="http://schemas.microsoft.com/office/drawing/2014/main" id="{3D37A914-AF48-4249-A3CC-8E6D0AF123CC}"/>
              </a:ext>
            </a:extLst>
          </p:cNvPr>
          <p:cNvPicPr>
            <a:picLocks noChangeAspect="1"/>
          </p:cNvPicPr>
          <p:nvPr/>
        </p:nvPicPr>
        <p:blipFill>
          <a:blip r:embed="rId3"/>
          <a:stretch>
            <a:fillRect/>
          </a:stretch>
        </p:blipFill>
        <p:spPr>
          <a:xfrm>
            <a:off x="1242633" y="2361242"/>
            <a:ext cx="9386233" cy="4474533"/>
          </a:xfrm>
          <a:prstGeom prst="rect">
            <a:avLst/>
          </a:prstGeom>
        </p:spPr>
      </p:pic>
    </p:spTree>
    <p:extLst>
      <p:ext uri="{BB962C8B-B14F-4D97-AF65-F5344CB8AC3E}">
        <p14:creationId xmlns:p14="http://schemas.microsoft.com/office/powerpoint/2010/main" val="1958014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n-US" dirty="0" err="1"/>
              <a:t>Evaluaci</a:t>
            </a:r>
            <a:r>
              <a:rPr lang="es-GT" dirty="0" err="1"/>
              <a:t>ó</a:t>
            </a:r>
            <a:r>
              <a:rPr lang="en-US" dirty="0"/>
              <a:t>n de </a:t>
            </a:r>
            <a:r>
              <a:rPr lang="en-US" dirty="0" err="1"/>
              <a:t>Filtros</a:t>
            </a:r>
            <a:r>
              <a:rPr lang="en-US" dirty="0"/>
              <a:t> con </a:t>
            </a:r>
            <a:r>
              <a:rPr lang="en-US" dirty="0" err="1"/>
              <a:t>acciones</a:t>
            </a:r>
            <a:r>
              <a:rPr lang="en-US" dirty="0"/>
              <a:t> </a:t>
            </a:r>
            <a:r>
              <a:rPr lang="en-US" dirty="0" err="1"/>
              <a:t>modificadoras</a:t>
            </a:r>
            <a:endParaRPr lang="en-US" dirty="0"/>
          </a:p>
          <a:p>
            <a:pPr lvl="1"/>
            <a:r>
              <a:rPr lang="es-GT" sz="2000" dirty="0"/>
              <a:t>Si el termino del filtro coincide, y la acción es modificadora sin una acción finalizadora que lo acompañe, entonces es acompañada por una acción implícita de </a:t>
            </a:r>
            <a:r>
              <a:rPr lang="es-GT" sz="2000" dirty="0" err="1"/>
              <a:t>accept</a:t>
            </a:r>
            <a:r>
              <a:rPr lang="es-GT" sz="2000" dirty="0"/>
              <a:t>.</a:t>
            </a:r>
            <a:endParaRPr lang="es-ES" sz="2000" dirty="0"/>
          </a:p>
          <a:p>
            <a:endParaRPr lang="es-ES" dirty="0"/>
          </a:p>
          <a:p>
            <a:endParaRPr lang="en-US" dirty="0"/>
          </a:p>
        </p:txBody>
      </p:sp>
      <p:pic>
        <p:nvPicPr>
          <p:cNvPr id="7" name="Picture 6">
            <a:extLst>
              <a:ext uri="{FF2B5EF4-FFF2-40B4-BE49-F238E27FC236}">
                <a16:creationId xmlns:a16="http://schemas.microsoft.com/office/drawing/2014/main" id="{CD65AF6B-0EC8-4E09-AC38-B992D044D11C}"/>
              </a:ext>
            </a:extLst>
          </p:cNvPr>
          <p:cNvPicPr>
            <a:picLocks noChangeAspect="1"/>
          </p:cNvPicPr>
          <p:nvPr/>
        </p:nvPicPr>
        <p:blipFill>
          <a:blip r:embed="rId3"/>
          <a:stretch>
            <a:fillRect/>
          </a:stretch>
        </p:blipFill>
        <p:spPr>
          <a:xfrm>
            <a:off x="1358068" y="2474429"/>
            <a:ext cx="9475864" cy="4383571"/>
          </a:xfrm>
          <a:prstGeom prst="rect">
            <a:avLst/>
          </a:prstGeom>
        </p:spPr>
      </p:pic>
      <p:sp>
        <p:nvSpPr>
          <p:cNvPr id="9" name="TextBox 8">
            <a:extLst>
              <a:ext uri="{FF2B5EF4-FFF2-40B4-BE49-F238E27FC236}">
                <a16:creationId xmlns:a16="http://schemas.microsoft.com/office/drawing/2014/main" id="{685978D8-B22D-4CBB-87EE-F217780B3CDA}"/>
              </a:ext>
            </a:extLst>
          </p:cNvPr>
          <p:cNvSpPr txBox="1"/>
          <p:nvPr/>
        </p:nvSpPr>
        <p:spPr>
          <a:xfrm>
            <a:off x="4960961" y="4666214"/>
            <a:ext cx="2544739" cy="1015663"/>
          </a:xfrm>
          <a:prstGeom prst="rect">
            <a:avLst/>
          </a:prstGeom>
          <a:solidFill>
            <a:schemeClr val="bg1"/>
          </a:solidFill>
        </p:spPr>
        <p:txBody>
          <a:bodyPr wrap="square">
            <a:spAutoFit/>
          </a:bodyPr>
          <a:lstStyle/>
          <a:p>
            <a:r>
              <a:rPr lang="en-US" sz="1500" dirty="0" err="1"/>
              <a:t>En</a:t>
            </a:r>
            <a:r>
              <a:rPr lang="en-US" sz="1500" dirty="0"/>
              <a:t> </a:t>
            </a:r>
            <a:r>
              <a:rPr lang="en-US" sz="1500" dirty="0" err="1"/>
              <a:t>este</a:t>
            </a:r>
            <a:r>
              <a:rPr lang="en-US" sz="1500" dirty="0"/>
              <a:t> </a:t>
            </a:r>
            <a:r>
              <a:rPr lang="en-US" sz="1500" dirty="0" err="1"/>
              <a:t>filtro</a:t>
            </a:r>
            <a:r>
              <a:rPr lang="en-US" sz="1500" dirty="0"/>
              <a:t>, </a:t>
            </a:r>
            <a:r>
              <a:rPr lang="en-US" sz="1500" dirty="0" err="1"/>
              <a:t>el</a:t>
            </a:r>
            <a:r>
              <a:rPr lang="en-US" sz="1500" dirty="0"/>
              <a:t> </a:t>
            </a:r>
            <a:r>
              <a:rPr lang="en-US" sz="1500" dirty="0" err="1"/>
              <a:t>término</a:t>
            </a:r>
            <a:r>
              <a:rPr lang="en-US" sz="1500" dirty="0"/>
              <a:t> 2 </a:t>
            </a:r>
            <a:r>
              <a:rPr lang="en-US" sz="1500" dirty="0" err="1"/>
              <a:t>nunca</a:t>
            </a:r>
            <a:r>
              <a:rPr lang="en-US" sz="1500" dirty="0"/>
              <a:t> se </a:t>
            </a:r>
            <a:r>
              <a:rPr lang="en-US" sz="1500" dirty="0" err="1"/>
              <a:t>evalúa</a:t>
            </a:r>
            <a:r>
              <a:rPr lang="en-US" sz="1500" dirty="0"/>
              <a:t> </a:t>
            </a:r>
            <a:r>
              <a:rPr lang="en-US" sz="1500" dirty="0" err="1"/>
              <a:t>porque</a:t>
            </a:r>
            <a:r>
              <a:rPr lang="en-US" sz="1500" dirty="0"/>
              <a:t> </a:t>
            </a:r>
            <a:r>
              <a:rPr lang="en-US" sz="1500" dirty="0" err="1"/>
              <a:t>el</a:t>
            </a:r>
            <a:r>
              <a:rPr lang="en-US" sz="1500" dirty="0"/>
              <a:t> </a:t>
            </a:r>
            <a:r>
              <a:rPr lang="en-US" sz="1500" dirty="0" err="1"/>
              <a:t>término</a:t>
            </a:r>
            <a:r>
              <a:rPr lang="en-US" sz="1500" dirty="0"/>
              <a:t> 1 </a:t>
            </a:r>
            <a:r>
              <a:rPr lang="en-US" sz="1500" dirty="0" err="1"/>
              <a:t>siempre</a:t>
            </a:r>
            <a:r>
              <a:rPr lang="en-US" sz="1500" dirty="0"/>
              <a:t> coincide y </a:t>
            </a:r>
            <a:r>
              <a:rPr lang="en-US" sz="1500" dirty="0" err="1"/>
              <a:t>acepta</a:t>
            </a:r>
            <a:r>
              <a:rPr lang="en-US" sz="1500" dirty="0"/>
              <a:t>.</a:t>
            </a: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47443546-7321-49EA-8594-B0D1DFD36BBA}"/>
                  </a:ext>
                </a:extLst>
              </p14:cNvPr>
              <p14:cNvContentPartPr/>
              <p14:nvPr/>
            </p14:nvContentPartPr>
            <p14:xfrm>
              <a:off x="427680" y="2051280"/>
              <a:ext cx="9581760" cy="3657960"/>
            </p14:xfrm>
          </p:contentPart>
        </mc:Choice>
        <mc:Fallback>
          <p:pic>
            <p:nvPicPr>
              <p:cNvPr id="5" name="Ink 4">
                <a:extLst>
                  <a:ext uri="{FF2B5EF4-FFF2-40B4-BE49-F238E27FC236}">
                    <a16:creationId xmlns:a16="http://schemas.microsoft.com/office/drawing/2014/main" id="{47443546-7321-49EA-8594-B0D1DFD36BBA}"/>
                  </a:ext>
                </a:extLst>
              </p:cNvPr>
              <p:cNvPicPr/>
              <p:nvPr/>
            </p:nvPicPr>
            <p:blipFill>
              <a:blip r:embed="rId5"/>
              <a:stretch>
                <a:fillRect/>
              </a:stretch>
            </p:blipFill>
            <p:spPr>
              <a:xfrm>
                <a:off x="418320" y="2041920"/>
                <a:ext cx="9600480" cy="3676680"/>
              </a:xfrm>
              <a:prstGeom prst="rect">
                <a:avLst/>
              </a:prstGeom>
            </p:spPr>
          </p:pic>
        </mc:Fallback>
      </mc:AlternateContent>
    </p:spTree>
    <p:extLst>
      <p:ext uri="{BB962C8B-B14F-4D97-AF65-F5344CB8AC3E}">
        <p14:creationId xmlns:p14="http://schemas.microsoft.com/office/powerpoint/2010/main" val="3054270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n-US" dirty="0" err="1"/>
              <a:t>Evaluaci</a:t>
            </a:r>
            <a:r>
              <a:rPr lang="es-GT" dirty="0" err="1"/>
              <a:t>ó</a:t>
            </a:r>
            <a:r>
              <a:rPr lang="en-US" dirty="0"/>
              <a:t>n de </a:t>
            </a:r>
            <a:r>
              <a:rPr lang="en-US" dirty="0" err="1"/>
              <a:t>Filtros</a:t>
            </a:r>
            <a:r>
              <a:rPr lang="en-US" dirty="0"/>
              <a:t> con </a:t>
            </a:r>
            <a:r>
              <a:rPr lang="en-US" dirty="0" err="1"/>
              <a:t>acciones</a:t>
            </a:r>
            <a:r>
              <a:rPr lang="en-US" dirty="0"/>
              <a:t> </a:t>
            </a:r>
            <a:r>
              <a:rPr lang="en-US" dirty="0" err="1"/>
              <a:t>modificadoras</a:t>
            </a:r>
            <a:endParaRPr lang="en-US" dirty="0"/>
          </a:p>
          <a:p>
            <a:pPr lvl="1"/>
            <a:r>
              <a:rPr lang="es-ES" sz="2000" dirty="0"/>
              <a:t>Esta acción de aceptación implícita se puede negar mediante el uso del la acción de control de flujo </a:t>
            </a:r>
            <a:r>
              <a:rPr lang="es-ES" sz="2000" dirty="0" err="1">
                <a:latin typeface="Consolas" panose="020B0609020204030204" pitchFamily="49" charset="0"/>
              </a:rPr>
              <a:t>next</a:t>
            </a:r>
            <a:r>
              <a:rPr lang="es-ES" sz="2000" dirty="0">
                <a:latin typeface="Consolas" panose="020B0609020204030204" pitchFamily="49" charset="0"/>
              </a:rPr>
              <a:t> </a:t>
            </a:r>
            <a:r>
              <a:rPr lang="es-ES" sz="2000" dirty="0" err="1">
                <a:latin typeface="Consolas" panose="020B0609020204030204" pitchFamily="49" charset="0"/>
              </a:rPr>
              <a:t>term</a:t>
            </a:r>
            <a:endParaRPr lang="es-ES" sz="2000" dirty="0">
              <a:latin typeface="Consolas" panose="020B0609020204030204" pitchFamily="49" charset="0"/>
            </a:endParaRPr>
          </a:p>
          <a:p>
            <a:pPr lvl="1"/>
            <a:r>
              <a:rPr lang="es-ES" sz="2000" dirty="0"/>
              <a:t>Puede aplicar modificadores de acción como:</a:t>
            </a:r>
            <a:endParaRPr lang="es-ES" dirty="0"/>
          </a:p>
          <a:p>
            <a:endParaRPr lang="en-US" dirty="0"/>
          </a:p>
        </p:txBody>
      </p:sp>
      <p:pic>
        <p:nvPicPr>
          <p:cNvPr id="6" name="Picture 5">
            <a:extLst>
              <a:ext uri="{FF2B5EF4-FFF2-40B4-BE49-F238E27FC236}">
                <a16:creationId xmlns:a16="http://schemas.microsoft.com/office/drawing/2014/main" id="{51AEB454-54E2-402A-99A7-CE20DC51BC9C}"/>
              </a:ext>
            </a:extLst>
          </p:cNvPr>
          <p:cNvPicPr>
            <a:picLocks noChangeAspect="1"/>
          </p:cNvPicPr>
          <p:nvPr/>
        </p:nvPicPr>
        <p:blipFill>
          <a:blip r:embed="rId3"/>
          <a:stretch>
            <a:fillRect/>
          </a:stretch>
        </p:blipFill>
        <p:spPr>
          <a:xfrm>
            <a:off x="453361" y="2753161"/>
            <a:ext cx="11078239" cy="3933027"/>
          </a:xfrm>
          <a:prstGeom prst="rect">
            <a:avLst/>
          </a:prstGeom>
        </p:spPr>
      </p:pic>
      <p:sp>
        <p:nvSpPr>
          <p:cNvPr id="9" name="TextBox 8">
            <a:extLst>
              <a:ext uri="{FF2B5EF4-FFF2-40B4-BE49-F238E27FC236}">
                <a16:creationId xmlns:a16="http://schemas.microsoft.com/office/drawing/2014/main" id="{685978D8-B22D-4CBB-87EE-F217780B3CDA}"/>
              </a:ext>
            </a:extLst>
          </p:cNvPr>
          <p:cNvSpPr txBox="1"/>
          <p:nvPr/>
        </p:nvSpPr>
        <p:spPr>
          <a:xfrm>
            <a:off x="4823631" y="4577314"/>
            <a:ext cx="2262970" cy="1023386"/>
          </a:xfrm>
          <a:prstGeom prst="rect">
            <a:avLst/>
          </a:prstGeom>
          <a:solidFill>
            <a:schemeClr val="bg1"/>
          </a:solidFill>
        </p:spPr>
        <p:txBody>
          <a:bodyPr wrap="square">
            <a:spAutoFit/>
          </a:bodyPr>
          <a:lstStyle/>
          <a:p>
            <a:r>
              <a:rPr lang="en-US" sz="1500" dirty="0" err="1"/>
              <a:t>En</a:t>
            </a:r>
            <a:r>
              <a:rPr lang="en-US" sz="1500" dirty="0"/>
              <a:t> </a:t>
            </a:r>
            <a:r>
              <a:rPr lang="en-US" sz="1500" dirty="0" err="1"/>
              <a:t>este</a:t>
            </a:r>
            <a:r>
              <a:rPr lang="en-US" sz="1500" dirty="0"/>
              <a:t> </a:t>
            </a:r>
            <a:r>
              <a:rPr lang="en-US" sz="1500" dirty="0" err="1"/>
              <a:t>filtro</a:t>
            </a:r>
            <a:r>
              <a:rPr lang="en-US" sz="1500" dirty="0"/>
              <a:t>, </a:t>
            </a:r>
            <a:r>
              <a:rPr lang="en-US" sz="1500" dirty="0" err="1"/>
              <a:t>el</a:t>
            </a:r>
            <a:r>
              <a:rPr lang="en-US" sz="1500" dirty="0"/>
              <a:t> </a:t>
            </a:r>
            <a:r>
              <a:rPr lang="en-US" sz="1500" dirty="0" err="1"/>
              <a:t>término</a:t>
            </a:r>
            <a:r>
              <a:rPr lang="en-US" sz="1500" dirty="0"/>
              <a:t> 2 </a:t>
            </a:r>
            <a:r>
              <a:rPr lang="en-US" sz="1500" dirty="0" err="1"/>
              <a:t>siempre</a:t>
            </a:r>
            <a:r>
              <a:rPr lang="en-US" sz="1500" dirty="0"/>
              <a:t> se </a:t>
            </a:r>
            <a:r>
              <a:rPr lang="en-US" sz="1500" dirty="0" err="1"/>
              <a:t>evalúa</a:t>
            </a:r>
            <a:r>
              <a:rPr lang="en-US" sz="1500" dirty="0"/>
              <a:t> </a:t>
            </a:r>
            <a:r>
              <a:rPr lang="en-US" sz="1500" dirty="0" err="1"/>
              <a:t>porque</a:t>
            </a:r>
            <a:r>
              <a:rPr lang="en-US" sz="1500" dirty="0"/>
              <a:t> </a:t>
            </a:r>
            <a:r>
              <a:rPr lang="en-US" sz="1500" dirty="0" err="1"/>
              <a:t>el</a:t>
            </a:r>
            <a:r>
              <a:rPr lang="en-US" sz="1500" dirty="0"/>
              <a:t> </a:t>
            </a:r>
            <a:r>
              <a:rPr lang="en-US" sz="1500" dirty="0" err="1"/>
              <a:t>término</a:t>
            </a:r>
            <a:r>
              <a:rPr lang="en-US" sz="1500" dirty="0"/>
              <a:t> 1 </a:t>
            </a:r>
            <a:r>
              <a:rPr lang="en-US" sz="1500" dirty="0" err="1"/>
              <a:t>contiene</a:t>
            </a:r>
            <a:r>
              <a:rPr lang="en-US" sz="1500" dirty="0"/>
              <a:t> la </a:t>
            </a:r>
            <a:r>
              <a:rPr lang="en-US" sz="1500" dirty="0" err="1"/>
              <a:t>accion</a:t>
            </a:r>
            <a:r>
              <a:rPr lang="en-US" sz="1500" dirty="0"/>
              <a:t> next term.</a:t>
            </a:r>
          </a:p>
        </p:txBody>
      </p:sp>
    </p:spTree>
    <p:extLst>
      <p:ext uri="{BB962C8B-B14F-4D97-AF65-F5344CB8AC3E}">
        <p14:creationId xmlns:p14="http://schemas.microsoft.com/office/powerpoint/2010/main" val="1424379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Comprobación de conocimientos</a:t>
            </a:r>
            <a:endParaRPr lang="en-US" dirty="0"/>
          </a:p>
        </p:txBody>
      </p:sp>
      <p:pic>
        <p:nvPicPr>
          <p:cNvPr id="6" name="Picture 5">
            <a:extLst>
              <a:ext uri="{FF2B5EF4-FFF2-40B4-BE49-F238E27FC236}">
                <a16:creationId xmlns:a16="http://schemas.microsoft.com/office/drawing/2014/main" id="{03D32BF6-9EBC-4E56-B1C1-26AA01DA8169}"/>
              </a:ext>
            </a:extLst>
          </p:cNvPr>
          <p:cNvPicPr>
            <a:picLocks noChangeAspect="1"/>
          </p:cNvPicPr>
          <p:nvPr/>
        </p:nvPicPr>
        <p:blipFill>
          <a:blip r:embed="rId2"/>
          <a:stretch>
            <a:fillRect/>
          </a:stretch>
        </p:blipFill>
        <p:spPr>
          <a:xfrm>
            <a:off x="2127841" y="1925448"/>
            <a:ext cx="7936318" cy="4374602"/>
          </a:xfrm>
          <a:prstGeom prst="rect">
            <a:avLst/>
          </a:prstGeom>
        </p:spPr>
      </p:pic>
    </p:spTree>
    <p:extLst>
      <p:ext uri="{BB962C8B-B14F-4D97-AF65-F5344CB8AC3E}">
        <p14:creationId xmlns:p14="http://schemas.microsoft.com/office/powerpoint/2010/main" val="912257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Comprobación de conocimientos</a:t>
            </a:r>
            <a:endParaRPr lang="en-US" dirty="0"/>
          </a:p>
          <a:p>
            <a:endParaRPr lang="en-US" dirty="0"/>
          </a:p>
        </p:txBody>
      </p:sp>
      <p:pic>
        <p:nvPicPr>
          <p:cNvPr id="6" name="Picture 5">
            <a:extLst>
              <a:ext uri="{FF2B5EF4-FFF2-40B4-BE49-F238E27FC236}">
                <a16:creationId xmlns:a16="http://schemas.microsoft.com/office/drawing/2014/main" id="{2B3B9C53-3DCA-4D24-A3FE-C7D28DEFF822}"/>
              </a:ext>
            </a:extLst>
          </p:cNvPr>
          <p:cNvPicPr>
            <a:picLocks noChangeAspect="1"/>
          </p:cNvPicPr>
          <p:nvPr/>
        </p:nvPicPr>
        <p:blipFill>
          <a:blip r:embed="rId2"/>
          <a:stretch>
            <a:fillRect/>
          </a:stretch>
        </p:blipFill>
        <p:spPr>
          <a:xfrm>
            <a:off x="2156275" y="1877275"/>
            <a:ext cx="7879450" cy="4351338"/>
          </a:xfrm>
          <a:prstGeom prst="rect">
            <a:avLst/>
          </a:prstGeom>
        </p:spPr>
      </p:pic>
    </p:spTree>
    <p:extLst>
      <p:ext uri="{BB962C8B-B14F-4D97-AF65-F5344CB8AC3E}">
        <p14:creationId xmlns:p14="http://schemas.microsoft.com/office/powerpoint/2010/main" val="4202674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2" y="2083242"/>
            <a:ext cx="6211665" cy="1358458"/>
          </a:xfrm>
        </p:spPr>
        <p:txBody>
          <a:bodyPr>
            <a:noAutofit/>
          </a:bodyPr>
          <a:lstStyle/>
          <a:p>
            <a:r>
              <a:rPr lang="es-ES" sz="3400" dirty="0"/>
              <a:t>Filtros de Firewall: Case de Uso</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Implementar un filtro de firewall para un caso de uso dado</a:t>
            </a:r>
          </a:p>
        </p:txBody>
      </p:sp>
    </p:spTree>
    <p:extLst>
      <p:ext uri="{BB962C8B-B14F-4D97-AF65-F5344CB8AC3E}">
        <p14:creationId xmlns:p14="http://schemas.microsoft.com/office/powerpoint/2010/main" val="282451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2" y="2083242"/>
            <a:ext cx="6211665" cy="1358458"/>
          </a:xfrm>
        </p:spPr>
        <p:txBody>
          <a:bodyPr>
            <a:noAutofit/>
          </a:bodyPr>
          <a:lstStyle/>
          <a:p>
            <a:r>
              <a:rPr lang="es-ES" sz="3400" dirty="0"/>
              <a:t>Filtros de Firewall: Marco de trabajo y funcionalidades</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Describir las funcionalidades y el marco de trabajo de los filtros de Firewall</a:t>
            </a:r>
          </a:p>
        </p:txBody>
      </p:sp>
    </p:spTree>
    <p:extLst>
      <p:ext uri="{BB962C8B-B14F-4D97-AF65-F5344CB8AC3E}">
        <p14:creationId xmlns:p14="http://schemas.microsoft.com/office/powerpoint/2010/main" val="2406273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Implementando Filtros de Firewall (Parte 1)</a:t>
            </a:r>
          </a:p>
          <a:p>
            <a:pPr lvl="1"/>
            <a:r>
              <a:rPr lang="es-ES" sz="2000" dirty="0"/>
              <a:t>Defina filtros de firewall basados en la familia de protocolos en el nivel de jerarquía [</a:t>
            </a:r>
            <a:r>
              <a:rPr lang="es-ES" sz="2000" dirty="0" err="1"/>
              <a:t>edit</a:t>
            </a:r>
            <a:r>
              <a:rPr lang="es-ES" sz="2000" dirty="0"/>
              <a:t> firewall]:</a:t>
            </a:r>
            <a:endParaRPr lang="en-US" sz="2000" dirty="0"/>
          </a:p>
        </p:txBody>
      </p:sp>
      <p:pic>
        <p:nvPicPr>
          <p:cNvPr id="6" name="Picture 5">
            <a:extLst>
              <a:ext uri="{FF2B5EF4-FFF2-40B4-BE49-F238E27FC236}">
                <a16:creationId xmlns:a16="http://schemas.microsoft.com/office/drawing/2014/main" id="{6BC067B1-8D5C-49C3-9756-26298827951A}"/>
              </a:ext>
            </a:extLst>
          </p:cNvPr>
          <p:cNvPicPr>
            <a:picLocks noChangeAspect="1"/>
          </p:cNvPicPr>
          <p:nvPr/>
        </p:nvPicPr>
        <p:blipFill>
          <a:blip r:embed="rId3"/>
          <a:stretch>
            <a:fillRect/>
          </a:stretch>
        </p:blipFill>
        <p:spPr>
          <a:xfrm>
            <a:off x="1120262" y="2220160"/>
            <a:ext cx="9496937" cy="4353790"/>
          </a:xfrm>
          <a:prstGeom prst="rect">
            <a:avLst/>
          </a:prstGeom>
        </p:spPr>
      </p:pic>
      <p:grpSp>
        <p:nvGrpSpPr>
          <p:cNvPr id="16" name="Group 15">
            <a:extLst>
              <a:ext uri="{FF2B5EF4-FFF2-40B4-BE49-F238E27FC236}">
                <a16:creationId xmlns:a16="http://schemas.microsoft.com/office/drawing/2014/main" id="{6C8D1526-5F54-48CA-BE75-DC39BC49088A}"/>
              </a:ext>
            </a:extLst>
          </p:cNvPr>
          <p:cNvGrpSpPr/>
          <p:nvPr/>
        </p:nvGrpSpPr>
        <p:grpSpPr>
          <a:xfrm>
            <a:off x="1120262" y="2220160"/>
            <a:ext cx="6969638" cy="4443302"/>
            <a:chOff x="1120262" y="2220160"/>
            <a:chExt cx="6969638" cy="4443302"/>
          </a:xfrm>
        </p:grpSpPr>
        <p:pic>
          <p:nvPicPr>
            <p:cNvPr id="8" name="Picture 7">
              <a:extLst>
                <a:ext uri="{FF2B5EF4-FFF2-40B4-BE49-F238E27FC236}">
                  <a16:creationId xmlns:a16="http://schemas.microsoft.com/office/drawing/2014/main" id="{B16F9680-45D6-4FA0-9744-138D8C57F967}"/>
                </a:ext>
              </a:extLst>
            </p:cNvPr>
            <p:cNvPicPr>
              <a:picLocks noChangeAspect="1"/>
            </p:cNvPicPr>
            <p:nvPr/>
          </p:nvPicPr>
          <p:blipFill>
            <a:blip r:embed="rId4"/>
            <a:stretch>
              <a:fillRect/>
            </a:stretch>
          </p:blipFill>
          <p:spPr>
            <a:xfrm>
              <a:off x="1120262" y="2220160"/>
              <a:ext cx="6969638" cy="4443302"/>
            </a:xfrm>
            <a:prstGeom prst="rect">
              <a:avLst/>
            </a:prstGeom>
          </p:spPr>
        </p:pic>
        <p:sp>
          <p:nvSpPr>
            <p:cNvPr id="10" name="TextBox 9">
              <a:extLst>
                <a:ext uri="{FF2B5EF4-FFF2-40B4-BE49-F238E27FC236}">
                  <a16:creationId xmlns:a16="http://schemas.microsoft.com/office/drawing/2014/main" id="{AF221350-8D4B-4570-8BAA-835D04FD04B1}"/>
                </a:ext>
              </a:extLst>
            </p:cNvPr>
            <p:cNvSpPr txBox="1"/>
            <p:nvPr/>
          </p:nvSpPr>
          <p:spPr>
            <a:xfrm>
              <a:off x="5509289" y="2448521"/>
              <a:ext cx="2453611" cy="784830"/>
            </a:xfrm>
            <a:prstGeom prst="rect">
              <a:avLst/>
            </a:prstGeom>
            <a:solidFill>
              <a:schemeClr val="bg1"/>
            </a:solidFill>
          </p:spPr>
          <p:txBody>
            <a:bodyPr wrap="square">
              <a:spAutoFit/>
            </a:bodyPr>
            <a:lstStyle/>
            <a:p>
              <a:r>
                <a:rPr lang="en-US" sz="1500" dirty="0"/>
                <a:t>El software </a:t>
              </a:r>
              <a:r>
                <a:rPr lang="en-US" sz="1500" dirty="0" err="1"/>
                <a:t>aplica</a:t>
              </a:r>
              <a:r>
                <a:rPr lang="en-US" sz="1500" dirty="0"/>
                <a:t> </a:t>
              </a:r>
              <a:r>
                <a:rPr lang="en-US" sz="1500" dirty="0" err="1"/>
                <a:t>filtros</a:t>
              </a:r>
              <a:r>
                <a:rPr lang="en-US" sz="1500" dirty="0"/>
                <a:t> de red de </a:t>
              </a:r>
              <a:r>
                <a:rPr lang="en-US" sz="1500" dirty="0" err="1"/>
                <a:t>familia</a:t>
              </a:r>
              <a:r>
                <a:rPr lang="en-US" sz="1500" dirty="0"/>
                <a:t> solo a las interfaces que </a:t>
              </a:r>
              <a:r>
                <a:rPr lang="en-US" sz="1500" dirty="0" err="1"/>
                <a:t>ejecutan</a:t>
              </a:r>
              <a:r>
                <a:rPr lang="en-US" sz="1500" dirty="0"/>
                <a:t> IPv4.</a:t>
              </a:r>
            </a:p>
          </p:txBody>
        </p:sp>
        <p:sp>
          <p:nvSpPr>
            <p:cNvPr id="13" name="TextBox 12">
              <a:extLst>
                <a:ext uri="{FF2B5EF4-FFF2-40B4-BE49-F238E27FC236}">
                  <a16:creationId xmlns:a16="http://schemas.microsoft.com/office/drawing/2014/main" id="{49B39C46-6EE6-49FB-ADD5-33B574AA656A}"/>
                </a:ext>
              </a:extLst>
            </p:cNvPr>
            <p:cNvSpPr txBox="1"/>
            <p:nvPr/>
          </p:nvSpPr>
          <p:spPr>
            <a:xfrm>
              <a:off x="5509289" y="3304169"/>
              <a:ext cx="2290857" cy="784830"/>
            </a:xfrm>
            <a:prstGeom prst="rect">
              <a:avLst/>
            </a:prstGeom>
            <a:solidFill>
              <a:schemeClr val="bg1"/>
            </a:solidFill>
          </p:spPr>
          <p:txBody>
            <a:bodyPr wrap="square">
              <a:spAutoFit/>
            </a:bodyPr>
            <a:lstStyle/>
            <a:p>
              <a:r>
                <a:rPr lang="en-US" sz="1500" dirty="0"/>
                <a:t>Si </a:t>
              </a:r>
              <a:r>
                <a:rPr lang="en-US" sz="1500" dirty="0" err="1"/>
                <a:t>descartar</a:t>
              </a:r>
              <a:r>
                <a:rPr lang="en-US" sz="1500" dirty="0"/>
                <a:t> no </a:t>
              </a:r>
              <a:r>
                <a:rPr lang="en-US" sz="1500" dirty="0" err="1"/>
                <a:t>está</a:t>
              </a:r>
              <a:r>
                <a:rPr lang="en-US" sz="1500" dirty="0"/>
                <a:t> </a:t>
              </a:r>
              <a:r>
                <a:rPr lang="en-US" sz="1500" dirty="0" err="1"/>
                <a:t>presente</a:t>
              </a:r>
              <a:r>
                <a:rPr lang="en-US" sz="1500" dirty="0"/>
                <a:t>, se </a:t>
              </a:r>
              <a:r>
                <a:rPr lang="en-US" sz="1500" dirty="0" err="1"/>
                <a:t>aceptan</a:t>
              </a:r>
              <a:r>
                <a:rPr lang="en-US" sz="1500" dirty="0"/>
                <a:t> los </a:t>
              </a:r>
              <a:r>
                <a:rPr lang="en-US" sz="1500" dirty="0" err="1"/>
                <a:t>paquetes</a:t>
              </a:r>
              <a:r>
                <a:rPr lang="en-US" sz="1500" dirty="0"/>
                <a:t>.</a:t>
              </a:r>
            </a:p>
          </p:txBody>
        </p:sp>
      </p:grpSp>
      <p:cxnSp>
        <p:nvCxnSpPr>
          <p:cNvPr id="15" name="Straight Connector 14">
            <a:extLst>
              <a:ext uri="{FF2B5EF4-FFF2-40B4-BE49-F238E27FC236}">
                <a16:creationId xmlns:a16="http://schemas.microsoft.com/office/drawing/2014/main" id="{17F01BE9-5FE2-4EE9-844F-3E3A01F3CDA0}"/>
              </a:ext>
            </a:extLst>
          </p:cNvPr>
          <p:cNvCxnSpPr/>
          <p:nvPr/>
        </p:nvCxnSpPr>
        <p:spPr>
          <a:xfrm>
            <a:off x="12344400" y="3429000"/>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A9F871-3BD8-4E6A-A76E-C8E75E239EA7}"/>
              </a:ext>
            </a:extLst>
          </p:cNvPr>
          <p:cNvSpPr txBox="1"/>
          <p:nvPr/>
        </p:nvSpPr>
        <p:spPr>
          <a:xfrm>
            <a:off x="5249306" y="4989327"/>
            <a:ext cx="2747868" cy="1477328"/>
          </a:xfrm>
          <a:prstGeom prst="rect">
            <a:avLst/>
          </a:prstGeom>
          <a:solidFill>
            <a:srgbClr val="0097A4"/>
          </a:solidFill>
        </p:spPr>
        <p:txBody>
          <a:bodyPr wrap="square">
            <a:spAutoFit/>
          </a:bodyPr>
          <a:lstStyle/>
          <a:p>
            <a:r>
              <a:rPr lang="es-ES" sz="1800" dirty="0">
                <a:solidFill>
                  <a:schemeClr val="bg1"/>
                </a:solidFill>
              </a:rPr>
              <a:t>💡</a:t>
            </a:r>
          </a:p>
          <a:p>
            <a:r>
              <a:rPr lang="en-US" dirty="0" err="1">
                <a:solidFill>
                  <a:schemeClr val="bg1"/>
                </a:solidFill>
              </a:rPr>
              <a:t>Cada</a:t>
            </a:r>
            <a:r>
              <a:rPr lang="en-US" dirty="0">
                <a:solidFill>
                  <a:schemeClr val="bg1"/>
                </a:solidFill>
              </a:rPr>
              <a:t> </a:t>
            </a:r>
            <a:r>
              <a:rPr lang="en-US" dirty="0" err="1">
                <a:solidFill>
                  <a:schemeClr val="bg1"/>
                </a:solidFill>
              </a:rPr>
              <a:t>familia</a:t>
            </a:r>
            <a:r>
              <a:rPr lang="en-US" dirty="0">
                <a:solidFill>
                  <a:schemeClr val="bg1"/>
                </a:solidFill>
              </a:rPr>
              <a:t> de </a:t>
            </a:r>
            <a:r>
              <a:rPr lang="en-US" dirty="0" err="1">
                <a:solidFill>
                  <a:schemeClr val="bg1"/>
                </a:solidFill>
              </a:rPr>
              <a:t>protocolos</a:t>
            </a:r>
            <a:r>
              <a:rPr lang="en-US" dirty="0">
                <a:solidFill>
                  <a:schemeClr val="bg1"/>
                </a:solidFill>
              </a:rPr>
              <a:t> </a:t>
            </a:r>
            <a:r>
              <a:rPr lang="en-US" dirty="0" err="1">
                <a:solidFill>
                  <a:schemeClr val="bg1"/>
                </a:solidFill>
              </a:rPr>
              <a:t>admite</a:t>
            </a:r>
            <a:r>
              <a:rPr lang="en-US" dirty="0">
                <a:solidFill>
                  <a:schemeClr val="bg1"/>
                </a:solidFill>
              </a:rPr>
              <a:t> un conjunto </a:t>
            </a:r>
            <a:r>
              <a:rPr lang="en-US" dirty="0" err="1">
                <a:solidFill>
                  <a:schemeClr val="bg1"/>
                </a:solidFill>
              </a:rPr>
              <a:t>diferente</a:t>
            </a:r>
            <a:r>
              <a:rPr lang="en-US" dirty="0">
                <a:solidFill>
                  <a:schemeClr val="bg1"/>
                </a:solidFill>
              </a:rPr>
              <a:t> de </a:t>
            </a:r>
            <a:r>
              <a:rPr lang="en-US" dirty="0" err="1">
                <a:solidFill>
                  <a:schemeClr val="bg1"/>
                </a:solidFill>
              </a:rPr>
              <a:t>condiciones</a:t>
            </a:r>
            <a:r>
              <a:rPr lang="en-US" dirty="0">
                <a:solidFill>
                  <a:schemeClr val="bg1"/>
                </a:solidFill>
              </a:rPr>
              <a:t> de </a:t>
            </a:r>
            <a:r>
              <a:rPr lang="en-US" dirty="0" err="1">
                <a:solidFill>
                  <a:schemeClr val="bg1"/>
                </a:solidFill>
              </a:rPr>
              <a:t>coincidencia</a:t>
            </a:r>
            <a:r>
              <a:rPr lang="en-US" dirty="0">
                <a:solidFill>
                  <a:schemeClr val="bg1"/>
                </a:solidFill>
              </a:rPr>
              <a:t>.</a:t>
            </a:r>
          </a:p>
        </p:txBody>
      </p:sp>
    </p:spTree>
    <p:extLst>
      <p:ext uri="{BB962C8B-B14F-4D97-AF65-F5344CB8AC3E}">
        <p14:creationId xmlns:p14="http://schemas.microsoft.com/office/powerpoint/2010/main" val="18599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Implementando Filtros de Firewall (Parte 2)</a:t>
            </a:r>
          </a:p>
          <a:p>
            <a:pPr lvl="1"/>
            <a:r>
              <a:rPr lang="es-GT" dirty="0"/>
              <a:t>El propósito principal es filtrar el trafico que entra o sale de las interfaces</a:t>
            </a:r>
          </a:p>
          <a:p>
            <a:pPr lvl="1"/>
            <a:r>
              <a:rPr lang="es-GT" dirty="0"/>
              <a:t>Puede aplicarlo a todas la interfaces.</a:t>
            </a:r>
          </a:p>
          <a:p>
            <a:pPr lvl="1"/>
            <a:r>
              <a:rPr lang="es-GT" dirty="0"/>
              <a:t>Puede aplicar filtros de firewall como entrada o como salida de una interfaz</a:t>
            </a:r>
          </a:p>
          <a:p>
            <a:pPr lvl="1"/>
            <a:r>
              <a:rPr lang="es-ES" dirty="0"/>
              <a:t>Además, puede aplicarlos a las interfaces lógicas </a:t>
            </a:r>
            <a:r>
              <a:rPr lang="es-ES" b="1" dirty="0"/>
              <a:t>lo0</a:t>
            </a:r>
            <a:r>
              <a:rPr lang="es-ES" dirty="0"/>
              <a:t> para filtrar el tráfico destinado al sistema.</a:t>
            </a:r>
          </a:p>
          <a:p>
            <a:endParaRPr lang="es-GT" dirty="0"/>
          </a:p>
          <a:p>
            <a:endParaRPr lang="es-GT" dirty="0"/>
          </a:p>
          <a:p>
            <a:endParaRPr lang="en-US" dirty="0"/>
          </a:p>
        </p:txBody>
      </p:sp>
      <p:grpSp>
        <p:nvGrpSpPr>
          <p:cNvPr id="10" name="Group 9">
            <a:extLst>
              <a:ext uri="{FF2B5EF4-FFF2-40B4-BE49-F238E27FC236}">
                <a16:creationId xmlns:a16="http://schemas.microsoft.com/office/drawing/2014/main" id="{8DF29F19-EEFA-4D71-9F2D-763BDB873E8F}"/>
              </a:ext>
            </a:extLst>
          </p:cNvPr>
          <p:cNvGrpSpPr/>
          <p:nvPr/>
        </p:nvGrpSpPr>
        <p:grpSpPr>
          <a:xfrm>
            <a:off x="2210937" y="3976750"/>
            <a:ext cx="7907667" cy="1325616"/>
            <a:chOff x="2210937" y="3976750"/>
            <a:chExt cx="7907667" cy="1325616"/>
          </a:xfrm>
        </p:grpSpPr>
        <p:pic>
          <p:nvPicPr>
            <p:cNvPr id="6" name="Picture 5">
              <a:extLst>
                <a:ext uri="{FF2B5EF4-FFF2-40B4-BE49-F238E27FC236}">
                  <a16:creationId xmlns:a16="http://schemas.microsoft.com/office/drawing/2014/main" id="{4CFAEE35-5929-4898-9B84-E079041B6D0D}"/>
                </a:ext>
              </a:extLst>
            </p:cNvPr>
            <p:cNvPicPr>
              <a:picLocks noChangeAspect="1"/>
            </p:cNvPicPr>
            <p:nvPr/>
          </p:nvPicPr>
          <p:blipFill>
            <a:blip r:embed="rId3"/>
            <a:stretch>
              <a:fillRect/>
            </a:stretch>
          </p:blipFill>
          <p:spPr>
            <a:xfrm>
              <a:off x="2210937" y="4008384"/>
              <a:ext cx="7907667" cy="1293982"/>
            </a:xfrm>
            <a:prstGeom prst="rect">
              <a:avLst/>
            </a:prstGeom>
          </p:spPr>
        </p:pic>
        <p:sp>
          <p:nvSpPr>
            <p:cNvPr id="8" name="TextBox 7">
              <a:extLst>
                <a:ext uri="{FF2B5EF4-FFF2-40B4-BE49-F238E27FC236}">
                  <a16:creationId xmlns:a16="http://schemas.microsoft.com/office/drawing/2014/main" id="{C92613A5-F232-4366-B8E1-E6EE0261850B}"/>
                </a:ext>
              </a:extLst>
            </p:cNvPr>
            <p:cNvSpPr txBox="1"/>
            <p:nvPr/>
          </p:nvSpPr>
          <p:spPr>
            <a:xfrm>
              <a:off x="2339975" y="3976750"/>
              <a:ext cx="2232025" cy="1138773"/>
            </a:xfrm>
            <a:prstGeom prst="rect">
              <a:avLst/>
            </a:prstGeom>
            <a:solidFill>
              <a:schemeClr val="bg1"/>
            </a:solidFill>
          </p:spPr>
          <p:txBody>
            <a:bodyPr wrap="square">
              <a:spAutoFit/>
            </a:bodyPr>
            <a:lstStyle/>
            <a:p>
              <a:pPr algn="ctr"/>
              <a:r>
                <a:rPr lang="en-US" sz="1700" dirty="0"/>
                <a:t>Los </a:t>
              </a:r>
              <a:r>
                <a:rPr lang="en-US" sz="1700" dirty="0" err="1"/>
                <a:t>filtros</a:t>
              </a:r>
              <a:r>
                <a:rPr lang="en-US" sz="1700" dirty="0"/>
                <a:t> de firewall de </a:t>
              </a:r>
              <a:r>
                <a:rPr lang="en-US" sz="1700" b="1" dirty="0"/>
                <a:t>entrada</a:t>
              </a:r>
              <a:r>
                <a:rPr lang="en-US" sz="1700" dirty="0"/>
                <a:t> </a:t>
              </a:r>
              <a:r>
                <a:rPr lang="en-US" sz="1700" dirty="0" err="1"/>
                <a:t>controlan</a:t>
              </a:r>
              <a:r>
                <a:rPr lang="en-US" sz="1700" dirty="0"/>
                <a:t> </a:t>
              </a:r>
              <a:r>
                <a:rPr lang="en-US" sz="1700" dirty="0" err="1"/>
                <a:t>el</a:t>
              </a:r>
              <a:r>
                <a:rPr lang="en-US" sz="1700" dirty="0"/>
                <a:t> </a:t>
              </a:r>
              <a:r>
                <a:rPr lang="en-US" sz="1700" dirty="0" err="1"/>
                <a:t>tráfico</a:t>
              </a:r>
              <a:r>
                <a:rPr lang="en-US" sz="1700" dirty="0"/>
                <a:t> que </a:t>
              </a:r>
              <a:r>
                <a:rPr lang="en-US" sz="1700" dirty="0" err="1"/>
                <a:t>ingresa</a:t>
              </a:r>
              <a:r>
                <a:rPr lang="en-US" sz="1700" dirty="0"/>
                <a:t> a una </a:t>
              </a:r>
              <a:r>
                <a:rPr lang="en-US" sz="1700" dirty="0" err="1"/>
                <a:t>interfaz</a:t>
              </a:r>
              <a:r>
                <a:rPr lang="en-US" sz="1700" dirty="0"/>
                <a:t>.</a:t>
              </a:r>
            </a:p>
          </p:txBody>
        </p:sp>
        <p:sp>
          <p:nvSpPr>
            <p:cNvPr id="9" name="TextBox 8">
              <a:extLst>
                <a:ext uri="{FF2B5EF4-FFF2-40B4-BE49-F238E27FC236}">
                  <a16:creationId xmlns:a16="http://schemas.microsoft.com/office/drawing/2014/main" id="{C7657E68-47B1-4C37-BE09-6A35689FD5B4}"/>
                </a:ext>
              </a:extLst>
            </p:cNvPr>
            <p:cNvSpPr txBox="1"/>
            <p:nvPr/>
          </p:nvSpPr>
          <p:spPr>
            <a:xfrm>
              <a:off x="7649356" y="4054368"/>
              <a:ext cx="2232025" cy="1138773"/>
            </a:xfrm>
            <a:prstGeom prst="rect">
              <a:avLst/>
            </a:prstGeom>
            <a:solidFill>
              <a:schemeClr val="bg1"/>
            </a:solidFill>
          </p:spPr>
          <p:txBody>
            <a:bodyPr wrap="square">
              <a:spAutoFit/>
            </a:bodyPr>
            <a:lstStyle/>
            <a:p>
              <a:pPr algn="ctr"/>
              <a:r>
                <a:rPr lang="en-US" sz="1700" dirty="0"/>
                <a:t>Los </a:t>
              </a:r>
              <a:r>
                <a:rPr lang="en-US" sz="1700" dirty="0" err="1"/>
                <a:t>filtros</a:t>
              </a:r>
              <a:r>
                <a:rPr lang="en-US" sz="1700" dirty="0"/>
                <a:t> de firewall de </a:t>
              </a:r>
              <a:r>
                <a:rPr lang="en-US" sz="1700" b="1" dirty="0" err="1"/>
                <a:t>salida</a:t>
              </a:r>
              <a:r>
                <a:rPr lang="en-US" sz="1700" dirty="0"/>
                <a:t> </a:t>
              </a:r>
              <a:r>
                <a:rPr lang="en-US" sz="1700" dirty="0" err="1"/>
                <a:t>controlan</a:t>
              </a:r>
              <a:r>
                <a:rPr lang="en-US" sz="1700" dirty="0"/>
                <a:t> </a:t>
              </a:r>
              <a:r>
                <a:rPr lang="en-US" sz="1700" dirty="0" err="1"/>
                <a:t>el</a:t>
              </a:r>
              <a:r>
                <a:rPr lang="en-US" sz="1700" dirty="0"/>
                <a:t> </a:t>
              </a:r>
              <a:r>
                <a:rPr lang="en-US" sz="1700" dirty="0" err="1"/>
                <a:t>tráfico</a:t>
              </a:r>
              <a:r>
                <a:rPr lang="en-US" sz="1700" dirty="0"/>
                <a:t> que </a:t>
              </a:r>
              <a:r>
                <a:rPr lang="en-US" sz="1700" dirty="0" err="1"/>
                <a:t>egresa</a:t>
              </a:r>
              <a:r>
                <a:rPr lang="en-US" sz="1700" dirty="0"/>
                <a:t> de  una </a:t>
              </a:r>
              <a:r>
                <a:rPr lang="en-US" sz="1700" dirty="0" err="1"/>
                <a:t>interfaz</a:t>
              </a:r>
              <a:r>
                <a:rPr lang="en-US" sz="1700" dirty="0"/>
                <a:t>.</a:t>
              </a:r>
            </a:p>
          </p:txBody>
        </p:sp>
      </p:grpSp>
    </p:spTree>
    <p:extLst>
      <p:ext uri="{BB962C8B-B14F-4D97-AF65-F5344CB8AC3E}">
        <p14:creationId xmlns:p14="http://schemas.microsoft.com/office/powerpoint/2010/main" val="392642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Implementando Filtros de Firewall (Parte 2)</a:t>
            </a:r>
          </a:p>
          <a:p>
            <a:pPr lvl="1"/>
            <a:r>
              <a:rPr lang="es-GT" dirty="0"/>
              <a:t>La familia de protocolo en una interfaz y el filtro deben de coincidir</a:t>
            </a:r>
            <a:endParaRPr lang="es-ES" dirty="0"/>
          </a:p>
          <a:p>
            <a:endParaRPr lang="es-GT" dirty="0"/>
          </a:p>
          <a:p>
            <a:endParaRPr lang="es-GT" dirty="0"/>
          </a:p>
          <a:p>
            <a:endParaRPr lang="en-US" dirty="0"/>
          </a:p>
        </p:txBody>
      </p:sp>
      <p:grpSp>
        <p:nvGrpSpPr>
          <p:cNvPr id="10" name="Group 9">
            <a:extLst>
              <a:ext uri="{FF2B5EF4-FFF2-40B4-BE49-F238E27FC236}">
                <a16:creationId xmlns:a16="http://schemas.microsoft.com/office/drawing/2014/main" id="{8DF29F19-EEFA-4D71-9F2D-763BDB873E8F}"/>
              </a:ext>
            </a:extLst>
          </p:cNvPr>
          <p:cNvGrpSpPr/>
          <p:nvPr/>
        </p:nvGrpSpPr>
        <p:grpSpPr>
          <a:xfrm>
            <a:off x="4843971" y="2666070"/>
            <a:ext cx="7289799" cy="1268350"/>
            <a:chOff x="2210937" y="3976750"/>
            <a:chExt cx="7907667" cy="1325616"/>
          </a:xfrm>
        </p:grpSpPr>
        <p:pic>
          <p:nvPicPr>
            <p:cNvPr id="6" name="Picture 5">
              <a:extLst>
                <a:ext uri="{FF2B5EF4-FFF2-40B4-BE49-F238E27FC236}">
                  <a16:creationId xmlns:a16="http://schemas.microsoft.com/office/drawing/2014/main" id="{4CFAEE35-5929-4898-9B84-E079041B6D0D}"/>
                </a:ext>
              </a:extLst>
            </p:cNvPr>
            <p:cNvPicPr>
              <a:picLocks noChangeAspect="1"/>
            </p:cNvPicPr>
            <p:nvPr/>
          </p:nvPicPr>
          <p:blipFill>
            <a:blip r:embed="rId3"/>
            <a:stretch>
              <a:fillRect/>
            </a:stretch>
          </p:blipFill>
          <p:spPr>
            <a:xfrm>
              <a:off x="2210937" y="4008384"/>
              <a:ext cx="7907667" cy="1293982"/>
            </a:xfrm>
            <a:prstGeom prst="rect">
              <a:avLst/>
            </a:prstGeom>
          </p:spPr>
        </p:pic>
        <p:sp>
          <p:nvSpPr>
            <p:cNvPr id="8" name="TextBox 7">
              <a:extLst>
                <a:ext uri="{FF2B5EF4-FFF2-40B4-BE49-F238E27FC236}">
                  <a16:creationId xmlns:a16="http://schemas.microsoft.com/office/drawing/2014/main" id="{C92613A5-F232-4366-B8E1-E6EE0261850B}"/>
                </a:ext>
              </a:extLst>
            </p:cNvPr>
            <p:cNvSpPr txBox="1"/>
            <p:nvPr/>
          </p:nvSpPr>
          <p:spPr>
            <a:xfrm>
              <a:off x="2339975" y="3976750"/>
              <a:ext cx="2232025" cy="1138773"/>
            </a:xfrm>
            <a:prstGeom prst="rect">
              <a:avLst/>
            </a:prstGeom>
            <a:solidFill>
              <a:schemeClr val="bg1"/>
            </a:solidFill>
          </p:spPr>
          <p:txBody>
            <a:bodyPr wrap="square">
              <a:spAutoFit/>
            </a:bodyPr>
            <a:lstStyle/>
            <a:p>
              <a:pPr algn="ctr"/>
              <a:r>
                <a:rPr lang="en-US" sz="1600" dirty="0"/>
                <a:t>Los </a:t>
              </a:r>
              <a:r>
                <a:rPr lang="en-US" sz="1600" dirty="0" err="1"/>
                <a:t>filtros</a:t>
              </a:r>
              <a:r>
                <a:rPr lang="en-US" sz="1600" dirty="0"/>
                <a:t> de firewall de </a:t>
              </a:r>
              <a:r>
                <a:rPr lang="en-US" sz="1600" b="1" dirty="0"/>
                <a:t>entrada</a:t>
              </a:r>
              <a:r>
                <a:rPr lang="en-US" sz="1600" dirty="0"/>
                <a:t> </a:t>
              </a:r>
              <a:r>
                <a:rPr lang="en-US" sz="1600" dirty="0" err="1"/>
                <a:t>controlan</a:t>
              </a:r>
              <a:r>
                <a:rPr lang="en-US" sz="1600" dirty="0"/>
                <a:t> </a:t>
              </a:r>
              <a:r>
                <a:rPr lang="en-US" sz="1600" dirty="0" err="1"/>
                <a:t>el</a:t>
              </a:r>
              <a:r>
                <a:rPr lang="en-US" sz="1600" dirty="0"/>
                <a:t> </a:t>
              </a:r>
              <a:r>
                <a:rPr lang="en-US" sz="1600" dirty="0" err="1"/>
                <a:t>tráfico</a:t>
              </a:r>
              <a:r>
                <a:rPr lang="en-US" sz="1600" dirty="0"/>
                <a:t> que </a:t>
              </a:r>
              <a:r>
                <a:rPr lang="en-US" sz="1600" dirty="0" err="1"/>
                <a:t>ingresa</a:t>
              </a:r>
              <a:r>
                <a:rPr lang="en-US" sz="1600" dirty="0"/>
                <a:t> a una </a:t>
              </a:r>
              <a:r>
                <a:rPr lang="en-US" sz="1600" dirty="0" err="1"/>
                <a:t>interfaz</a:t>
              </a:r>
              <a:r>
                <a:rPr lang="en-US" sz="1600" dirty="0"/>
                <a:t>.</a:t>
              </a:r>
            </a:p>
          </p:txBody>
        </p:sp>
        <p:sp>
          <p:nvSpPr>
            <p:cNvPr id="9" name="TextBox 8">
              <a:extLst>
                <a:ext uri="{FF2B5EF4-FFF2-40B4-BE49-F238E27FC236}">
                  <a16:creationId xmlns:a16="http://schemas.microsoft.com/office/drawing/2014/main" id="{C7657E68-47B1-4C37-BE09-6A35689FD5B4}"/>
                </a:ext>
              </a:extLst>
            </p:cNvPr>
            <p:cNvSpPr txBox="1"/>
            <p:nvPr/>
          </p:nvSpPr>
          <p:spPr>
            <a:xfrm>
              <a:off x="7649356" y="4054368"/>
              <a:ext cx="2232025" cy="1125854"/>
            </a:xfrm>
            <a:prstGeom prst="rect">
              <a:avLst/>
            </a:prstGeom>
            <a:solidFill>
              <a:schemeClr val="bg1"/>
            </a:solidFill>
          </p:spPr>
          <p:txBody>
            <a:bodyPr wrap="square">
              <a:spAutoFit/>
            </a:bodyPr>
            <a:lstStyle/>
            <a:p>
              <a:pPr algn="ctr"/>
              <a:r>
                <a:rPr lang="en-US" sz="1600" dirty="0"/>
                <a:t>Los </a:t>
              </a:r>
              <a:r>
                <a:rPr lang="en-US" sz="1600" dirty="0" err="1"/>
                <a:t>filtros</a:t>
              </a:r>
              <a:r>
                <a:rPr lang="en-US" sz="1600" dirty="0"/>
                <a:t> de firewall de </a:t>
              </a:r>
              <a:r>
                <a:rPr lang="en-US" sz="1600" b="1" dirty="0" err="1"/>
                <a:t>salida</a:t>
              </a:r>
              <a:r>
                <a:rPr lang="en-US" sz="1600" dirty="0"/>
                <a:t> </a:t>
              </a:r>
              <a:r>
                <a:rPr lang="en-US" sz="1600" dirty="0" err="1"/>
                <a:t>controlan</a:t>
              </a:r>
              <a:r>
                <a:rPr lang="en-US" sz="1600" dirty="0"/>
                <a:t> </a:t>
              </a:r>
              <a:r>
                <a:rPr lang="en-US" sz="1600" dirty="0" err="1"/>
                <a:t>el</a:t>
              </a:r>
              <a:r>
                <a:rPr lang="en-US" sz="1600" dirty="0"/>
                <a:t> </a:t>
              </a:r>
              <a:r>
                <a:rPr lang="en-US" sz="1600" dirty="0" err="1"/>
                <a:t>tráfico</a:t>
              </a:r>
              <a:r>
                <a:rPr lang="en-US" sz="1600" dirty="0"/>
                <a:t> que </a:t>
              </a:r>
              <a:r>
                <a:rPr lang="en-US" sz="1600" dirty="0" err="1"/>
                <a:t>egresa</a:t>
              </a:r>
              <a:r>
                <a:rPr lang="en-US" sz="1600" dirty="0"/>
                <a:t> de  una </a:t>
              </a:r>
              <a:r>
                <a:rPr lang="en-US" sz="1600" dirty="0" err="1"/>
                <a:t>interfaz</a:t>
              </a:r>
              <a:r>
                <a:rPr lang="en-US" sz="1600" dirty="0"/>
                <a:t>.</a:t>
              </a:r>
            </a:p>
          </p:txBody>
        </p:sp>
      </p:grpSp>
      <p:pic>
        <p:nvPicPr>
          <p:cNvPr id="7" name="Picture 6">
            <a:extLst>
              <a:ext uri="{FF2B5EF4-FFF2-40B4-BE49-F238E27FC236}">
                <a16:creationId xmlns:a16="http://schemas.microsoft.com/office/drawing/2014/main" id="{2AE95B91-4476-43D8-BEBB-8487ACFC0060}"/>
              </a:ext>
            </a:extLst>
          </p:cNvPr>
          <p:cNvPicPr>
            <a:picLocks noChangeAspect="1"/>
          </p:cNvPicPr>
          <p:nvPr/>
        </p:nvPicPr>
        <p:blipFill>
          <a:blip r:embed="rId4"/>
          <a:stretch>
            <a:fillRect/>
          </a:stretch>
        </p:blipFill>
        <p:spPr>
          <a:xfrm>
            <a:off x="374767" y="2517668"/>
            <a:ext cx="4331487" cy="3401328"/>
          </a:xfrm>
          <a:prstGeom prst="rect">
            <a:avLst/>
          </a:prstGeom>
        </p:spPr>
      </p:pic>
      <p:sp>
        <p:nvSpPr>
          <p:cNvPr id="12" name="TextBox 11">
            <a:extLst>
              <a:ext uri="{FF2B5EF4-FFF2-40B4-BE49-F238E27FC236}">
                <a16:creationId xmlns:a16="http://schemas.microsoft.com/office/drawing/2014/main" id="{2008A1CA-C382-403B-8189-24C7690151D7}"/>
              </a:ext>
            </a:extLst>
          </p:cNvPr>
          <p:cNvSpPr txBox="1"/>
          <p:nvPr/>
        </p:nvSpPr>
        <p:spPr>
          <a:xfrm>
            <a:off x="5340472" y="4675653"/>
            <a:ext cx="6102350" cy="923330"/>
          </a:xfrm>
          <a:prstGeom prst="rect">
            <a:avLst/>
          </a:prstGeom>
          <a:solidFill>
            <a:srgbClr val="0097A4"/>
          </a:solidFill>
        </p:spPr>
        <p:txBody>
          <a:bodyPr wrap="square">
            <a:spAutoFit/>
          </a:bodyPr>
          <a:lstStyle/>
          <a:p>
            <a:r>
              <a:rPr lang="es-ES" sz="1800" dirty="0">
                <a:solidFill>
                  <a:schemeClr val="bg1"/>
                </a:solidFill>
              </a:rPr>
              <a:t>💡</a:t>
            </a:r>
            <a:endParaRPr lang="en-US" dirty="0">
              <a:solidFill>
                <a:schemeClr val="bg1"/>
              </a:solidFill>
            </a:endParaRPr>
          </a:p>
          <a:p>
            <a:r>
              <a:rPr lang="en-US" dirty="0">
                <a:solidFill>
                  <a:schemeClr val="bg1"/>
                </a:solidFill>
              </a:rPr>
              <a:t>Para </a:t>
            </a:r>
            <a:r>
              <a:rPr lang="en-US" dirty="0" err="1">
                <a:solidFill>
                  <a:schemeClr val="bg1"/>
                </a:solidFill>
              </a:rPr>
              <a:t>evitar</a:t>
            </a:r>
            <a:r>
              <a:rPr lang="en-US" dirty="0">
                <a:solidFill>
                  <a:schemeClr val="bg1"/>
                </a:solidFill>
              </a:rPr>
              <a:t> los </a:t>
            </a:r>
            <a:r>
              <a:rPr lang="en-US" dirty="0" err="1">
                <a:solidFill>
                  <a:schemeClr val="bg1"/>
                </a:solidFill>
              </a:rPr>
              <a:t>viajes</a:t>
            </a:r>
            <a:r>
              <a:rPr lang="en-US" dirty="0">
                <a:solidFill>
                  <a:schemeClr val="bg1"/>
                </a:solidFill>
              </a:rPr>
              <a:t> </a:t>
            </a:r>
            <a:r>
              <a:rPr lang="en-US" dirty="0" err="1">
                <a:solidFill>
                  <a:schemeClr val="bg1"/>
                </a:solidFill>
              </a:rPr>
              <a:t>nocturnos</a:t>
            </a:r>
            <a:r>
              <a:rPr lang="en-US" dirty="0">
                <a:solidFill>
                  <a:schemeClr val="bg1"/>
                </a:solidFill>
              </a:rPr>
              <a:t> de </a:t>
            </a:r>
            <a:r>
              <a:rPr lang="en-US" dirty="0" err="1">
                <a:solidFill>
                  <a:schemeClr val="bg1"/>
                </a:solidFill>
              </a:rPr>
              <a:t>regreso</a:t>
            </a:r>
            <a:r>
              <a:rPr lang="en-US" dirty="0">
                <a:solidFill>
                  <a:schemeClr val="bg1"/>
                </a:solidFill>
              </a:rPr>
              <a:t> a la </a:t>
            </a:r>
            <a:r>
              <a:rPr lang="en-US" dirty="0" err="1">
                <a:solidFill>
                  <a:schemeClr val="bg1"/>
                </a:solidFill>
              </a:rPr>
              <a:t>oficina</a:t>
            </a:r>
            <a:r>
              <a:rPr lang="en-US" dirty="0">
                <a:solidFill>
                  <a:schemeClr val="bg1"/>
                </a:solidFill>
              </a:rPr>
              <a:t>, use la </a:t>
            </a:r>
            <a:r>
              <a:rPr lang="en-US" dirty="0" err="1">
                <a:solidFill>
                  <a:schemeClr val="bg1"/>
                </a:solidFill>
              </a:rPr>
              <a:t>opción</a:t>
            </a:r>
            <a:r>
              <a:rPr lang="en-US" dirty="0">
                <a:solidFill>
                  <a:schemeClr val="bg1"/>
                </a:solidFill>
              </a:rPr>
              <a:t> </a:t>
            </a:r>
            <a:r>
              <a:rPr lang="en-US" b="1" dirty="0">
                <a:solidFill>
                  <a:schemeClr val="bg1"/>
                </a:solidFill>
              </a:rPr>
              <a:t>commit confirmed </a:t>
            </a:r>
            <a:r>
              <a:rPr lang="en-US" dirty="0">
                <a:solidFill>
                  <a:schemeClr val="bg1"/>
                </a:solidFill>
              </a:rPr>
              <a:t>al </a:t>
            </a:r>
            <a:r>
              <a:rPr lang="en-US" dirty="0" err="1">
                <a:solidFill>
                  <a:schemeClr val="bg1"/>
                </a:solidFill>
              </a:rPr>
              <a:t>activar</a:t>
            </a:r>
            <a:r>
              <a:rPr lang="en-US" dirty="0">
                <a:solidFill>
                  <a:schemeClr val="bg1"/>
                </a:solidFill>
              </a:rPr>
              <a:t> los </a:t>
            </a:r>
            <a:r>
              <a:rPr lang="en-US" dirty="0" err="1">
                <a:solidFill>
                  <a:schemeClr val="bg1"/>
                </a:solidFill>
              </a:rPr>
              <a:t>filtros</a:t>
            </a:r>
            <a:r>
              <a:rPr lang="en-US" dirty="0">
                <a:solidFill>
                  <a:schemeClr val="bg1"/>
                </a:solidFill>
              </a:rPr>
              <a:t>.</a:t>
            </a:r>
          </a:p>
        </p:txBody>
      </p:sp>
    </p:spTree>
    <p:extLst>
      <p:ext uri="{BB962C8B-B14F-4D97-AF65-F5344CB8AC3E}">
        <p14:creationId xmlns:p14="http://schemas.microsoft.com/office/powerpoint/2010/main" val="3559030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ES" dirty="0"/>
              <a:t>Refresca tu comprensión: Parte 1</a:t>
            </a:r>
          </a:p>
          <a:p>
            <a:pPr lvl="1"/>
            <a:r>
              <a:rPr lang="es-ES" sz="2000" dirty="0"/>
              <a:t>Aplique un filtro en la interfaz ge-0/0/1.0 de R1 para permitir el tráfico HTTP a 172.27.102.100</a:t>
            </a:r>
          </a:p>
          <a:p>
            <a:pPr lvl="2"/>
            <a:r>
              <a:rPr lang="es-ES" dirty="0"/>
              <a:t>¿Se debe aplicar el filtro como filtro de entrada o de salida?</a:t>
            </a:r>
            <a:endParaRPr lang="en-US" dirty="0"/>
          </a:p>
        </p:txBody>
      </p:sp>
      <p:pic>
        <p:nvPicPr>
          <p:cNvPr id="6" name="Picture 5">
            <a:extLst>
              <a:ext uri="{FF2B5EF4-FFF2-40B4-BE49-F238E27FC236}">
                <a16:creationId xmlns:a16="http://schemas.microsoft.com/office/drawing/2014/main" id="{A0E87BCE-3577-4ED5-9C67-5E5B7293BE48}"/>
              </a:ext>
            </a:extLst>
          </p:cNvPr>
          <p:cNvPicPr>
            <a:picLocks noChangeAspect="1"/>
          </p:cNvPicPr>
          <p:nvPr/>
        </p:nvPicPr>
        <p:blipFill>
          <a:blip r:embed="rId3"/>
          <a:stretch>
            <a:fillRect/>
          </a:stretch>
        </p:blipFill>
        <p:spPr>
          <a:xfrm>
            <a:off x="1669742" y="3222509"/>
            <a:ext cx="8532015" cy="2975091"/>
          </a:xfrm>
          <a:prstGeom prst="rect">
            <a:avLst/>
          </a:prstGeom>
        </p:spPr>
      </p:pic>
    </p:spTree>
    <p:extLst>
      <p:ext uri="{BB962C8B-B14F-4D97-AF65-F5344CB8AC3E}">
        <p14:creationId xmlns:p14="http://schemas.microsoft.com/office/powerpoint/2010/main" val="4096592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ES" dirty="0"/>
              <a:t>Refresca tu comprensión: Parte 2</a:t>
            </a:r>
          </a:p>
          <a:p>
            <a:pPr marL="53975" lvl="1" indent="0">
              <a:buNone/>
            </a:pPr>
            <a:r>
              <a:rPr lang="es-ES" dirty="0"/>
              <a:t>¿Qué tráfico entrante permite el enrutador?</a:t>
            </a:r>
          </a:p>
          <a:p>
            <a:endParaRPr lang="en-US" dirty="0"/>
          </a:p>
        </p:txBody>
      </p:sp>
      <p:pic>
        <p:nvPicPr>
          <p:cNvPr id="6" name="Picture 5">
            <a:extLst>
              <a:ext uri="{FF2B5EF4-FFF2-40B4-BE49-F238E27FC236}">
                <a16:creationId xmlns:a16="http://schemas.microsoft.com/office/drawing/2014/main" id="{5471680E-0E1F-442E-900B-0455AC869F39}"/>
              </a:ext>
            </a:extLst>
          </p:cNvPr>
          <p:cNvPicPr>
            <a:picLocks noChangeAspect="1"/>
          </p:cNvPicPr>
          <p:nvPr/>
        </p:nvPicPr>
        <p:blipFill>
          <a:blip r:embed="rId3"/>
          <a:stretch>
            <a:fillRect/>
          </a:stretch>
        </p:blipFill>
        <p:spPr>
          <a:xfrm>
            <a:off x="1449122" y="2484434"/>
            <a:ext cx="9293755" cy="4351339"/>
          </a:xfrm>
          <a:prstGeom prst="rect">
            <a:avLst/>
          </a:prstGeom>
        </p:spPr>
      </p:pic>
      <p:grpSp>
        <p:nvGrpSpPr>
          <p:cNvPr id="10" name="Group 9">
            <a:extLst>
              <a:ext uri="{FF2B5EF4-FFF2-40B4-BE49-F238E27FC236}">
                <a16:creationId xmlns:a16="http://schemas.microsoft.com/office/drawing/2014/main" id="{AE1A63B6-42C4-4849-93AB-CFAE81DE8960}"/>
              </a:ext>
            </a:extLst>
          </p:cNvPr>
          <p:cNvGrpSpPr/>
          <p:nvPr/>
        </p:nvGrpSpPr>
        <p:grpSpPr>
          <a:xfrm>
            <a:off x="1335313" y="2408213"/>
            <a:ext cx="9407564" cy="4402996"/>
            <a:chOff x="1335313" y="2408213"/>
            <a:chExt cx="9407564" cy="4402996"/>
          </a:xfrm>
        </p:grpSpPr>
        <p:pic>
          <p:nvPicPr>
            <p:cNvPr id="8" name="Picture 7">
              <a:extLst>
                <a:ext uri="{FF2B5EF4-FFF2-40B4-BE49-F238E27FC236}">
                  <a16:creationId xmlns:a16="http://schemas.microsoft.com/office/drawing/2014/main" id="{F72F06B9-610F-4B8B-816B-571EF8350598}"/>
                </a:ext>
              </a:extLst>
            </p:cNvPr>
            <p:cNvPicPr>
              <a:picLocks noChangeAspect="1"/>
            </p:cNvPicPr>
            <p:nvPr/>
          </p:nvPicPr>
          <p:blipFill>
            <a:blip r:embed="rId4">
              <a:alphaModFix/>
            </a:blip>
            <a:stretch>
              <a:fillRect/>
            </a:stretch>
          </p:blipFill>
          <p:spPr>
            <a:xfrm>
              <a:off x="1335313" y="2408213"/>
              <a:ext cx="9407564" cy="4402996"/>
            </a:xfrm>
            <a:prstGeom prst="rect">
              <a:avLst/>
            </a:prstGeom>
          </p:spPr>
        </p:pic>
        <p:sp>
          <p:nvSpPr>
            <p:cNvPr id="9" name="TextBox 8">
              <a:extLst>
                <a:ext uri="{FF2B5EF4-FFF2-40B4-BE49-F238E27FC236}">
                  <a16:creationId xmlns:a16="http://schemas.microsoft.com/office/drawing/2014/main" id="{26817470-0461-4B5C-A52A-C9DF8F7E994A}"/>
                </a:ext>
              </a:extLst>
            </p:cNvPr>
            <p:cNvSpPr txBox="1"/>
            <p:nvPr/>
          </p:nvSpPr>
          <p:spPr>
            <a:xfrm>
              <a:off x="6095999" y="2607602"/>
              <a:ext cx="2104572" cy="584775"/>
            </a:xfrm>
            <a:prstGeom prst="rect">
              <a:avLst/>
            </a:prstGeom>
            <a:solidFill>
              <a:schemeClr val="bg1"/>
            </a:solidFill>
          </p:spPr>
          <p:txBody>
            <a:bodyPr wrap="square" rtlCol="0">
              <a:spAutoFit/>
            </a:bodyPr>
            <a:lstStyle/>
            <a:p>
              <a:r>
                <a:rPr lang="es-GT" sz="1600" dirty="0"/>
                <a:t>El termino es aplicado como filtro de </a:t>
              </a:r>
              <a:r>
                <a:rPr lang="es-GT" sz="1600" b="1" dirty="0"/>
                <a:t>entrada</a:t>
              </a:r>
              <a:endParaRPr lang="en-US" sz="1600" b="1" dirty="0"/>
            </a:p>
          </p:txBody>
        </p:sp>
      </p:grpSp>
    </p:spTree>
    <p:extLst>
      <p:ext uri="{BB962C8B-B14F-4D97-AF65-F5344CB8AC3E}">
        <p14:creationId xmlns:p14="http://schemas.microsoft.com/office/powerpoint/2010/main" val="101348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Filtrando Trafico Local (Parte 1)</a:t>
            </a:r>
          </a:p>
          <a:p>
            <a:pPr lvl="1"/>
            <a:r>
              <a:rPr lang="es-ES" sz="2000" dirty="0"/>
              <a:t>Los filtros de firewall de tránsito actúan sobre los paquetes que fluyen de una interfaz a otra</a:t>
            </a:r>
          </a:p>
          <a:p>
            <a:pPr lvl="1"/>
            <a:r>
              <a:rPr lang="es-ES" sz="2000" dirty="0"/>
              <a:t>¿qué pasa con la protección del sistema contra el acceso de administración no autorizado y otros efectos dañinos?</a:t>
            </a:r>
          </a:p>
        </p:txBody>
      </p:sp>
      <p:pic>
        <p:nvPicPr>
          <p:cNvPr id="12" name="Picture 11">
            <a:extLst>
              <a:ext uri="{FF2B5EF4-FFF2-40B4-BE49-F238E27FC236}">
                <a16:creationId xmlns:a16="http://schemas.microsoft.com/office/drawing/2014/main" id="{E1BF9371-45C7-43A6-8F70-38D92C253BD2}"/>
              </a:ext>
            </a:extLst>
          </p:cNvPr>
          <p:cNvPicPr>
            <a:picLocks noChangeAspect="1"/>
          </p:cNvPicPr>
          <p:nvPr/>
        </p:nvPicPr>
        <p:blipFill>
          <a:blip r:embed="rId3"/>
          <a:stretch>
            <a:fillRect/>
          </a:stretch>
        </p:blipFill>
        <p:spPr>
          <a:xfrm>
            <a:off x="1406943" y="2670726"/>
            <a:ext cx="8378583" cy="3903224"/>
          </a:xfrm>
          <a:prstGeom prst="rect">
            <a:avLst/>
          </a:prstGeom>
        </p:spPr>
      </p:pic>
      <p:pic>
        <p:nvPicPr>
          <p:cNvPr id="10" name="Picture 9">
            <a:extLst>
              <a:ext uri="{FF2B5EF4-FFF2-40B4-BE49-F238E27FC236}">
                <a16:creationId xmlns:a16="http://schemas.microsoft.com/office/drawing/2014/main" id="{ED3EC7E0-2350-4C16-8911-F4ADF447D14E}"/>
              </a:ext>
            </a:extLst>
          </p:cNvPr>
          <p:cNvPicPr>
            <a:picLocks noChangeAspect="1"/>
          </p:cNvPicPr>
          <p:nvPr/>
        </p:nvPicPr>
        <p:blipFill>
          <a:blip r:embed="rId4"/>
          <a:stretch>
            <a:fillRect/>
          </a:stretch>
        </p:blipFill>
        <p:spPr>
          <a:xfrm>
            <a:off x="2682608" y="2662738"/>
            <a:ext cx="6826784" cy="3742541"/>
          </a:xfrm>
          <a:prstGeom prst="rect">
            <a:avLst/>
          </a:prstGeom>
        </p:spPr>
      </p:pic>
    </p:spTree>
    <p:extLst>
      <p:ext uri="{BB962C8B-B14F-4D97-AF65-F5344CB8AC3E}">
        <p14:creationId xmlns:p14="http://schemas.microsoft.com/office/powerpoint/2010/main" val="47407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a:xfrm>
            <a:off x="453361" y="1364512"/>
            <a:ext cx="11422821" cy="1248059"/>
          </a:xfrm>
        </p:spPr>
        <p:txBody>
          <a:bodyPr/>
          <a:lstStyle/>
          <a:p>
            <a:r>
              <a:rPr lang="es-GT" dirty="0"/>
              <a:t>Filtrando Trafico Local (Parte 1)</a:t>
            </a:r>
          </a:p>
          <a:p>
            <a:pPr lvl="1"/>
            <a:r>
              <a:rPr lang="es-ES" sz="2000" dirty="0"/>
              <a:t>Apliqué filtros a la interfaz lo0 para filtrar el tráfico local.</a:t>
            </a:r>
          </a:p>
          <a:p>
            <a:pPr lvl="2"/>
            <a:r>
              <a:rPr lang="es-ES" dirty="0"/>
              <a:t>El filtro debe tener en cuenta los protocolos de enrutamiento y administración</a:t>
            </a:r>
            <a:endParaRPr lang="en-US" dirty="0"/>
          </a:p>
        </p:txBody>
      </p:sp>
      <p:pic>
        <p:nvPicPr>
          <p:cNvPr id="6" name="Picture 5">
            <a:extLst>
              <a:ext uri="{FF2B5EF4-FFF2-40B4-BE49-F238E27FC236}">
                <a16:creationId xmlns:a16="http://schemas.microsoft.com/office/drawing/2014/main" id="{C51313D7-363D-4A5C-9110-80761240E466}"/>
              </a:ext>
            </a:extLst>
          </p:cNvPr>
          <p:cNvPicPr>
            <a:picLocks noChangeAspect="1"/>
          </p:cNvPicPr>
          <p:nvPr/>
        </p:nvPicPr>
        <p:blipFill>
          <a:blip r:embed="rId3"/>
          <a:stretch>
            <a:fillRect/>
          </a:stretch>
        </p:blipFill>
        <p:spPr>
          <a:xfrm>
            <a:off x="2744633" y="2612571"/>
            <a:ext cx="6382233" cy="2621699"/>
          </a:xfrm>
          <a:prstGeom prst="rect">
            <a:avLst/>
          </a:prstGeom>
        </p:spPr>
      </p:pic>
      <p:sp>
        <p:nvSpPr>
          <p:cNvPr id="8" name="TextBox 7">
            <a:extLst>
              <a:ext uri="{FF2B5EF4-FFF2-40B4-BE49-F238E27FC236}">
                <a16:creationId xmlns:a16="http://schemas.microsoft.com/office/drawing/2014/main" id="{033AE2E0-DAA0-49B7-BD3E-20E7963BDAAF}"/>
              </a:ext>
            </a:extLst>
          </p:cNvPr>
          <p:cNvSpPr txBox="1"/>
          <p:nvPr/>
        </p:nvSpPr>
        <p:spPr>
          <a:xfrm>
            <a:off x="453362" y="5325438"/>
            <a:ext cx="11422820" cy="1261884"/>
          </a:xfrm>
          <a:prstGeom prst="rect">
            <a:avLst/>
          </a:prstGeom>
          <a:solidFill>
            <a:srgbClr val="0097A4"/>
          </a:solidFill>
        </p:spPr>
        <p:txBody>
          <a:bodyPr wrap="square">
            <a:spAutoFit/>
          </a:bodyPr>
          <a:lstStyle/>
          <a:p>
            <a:r>
              <a:rPr lang="es-ES" sz="1900" dirty="0">
                <a:solidFill>
                  <a:schemeClr val="bg1"/>
                </a:solidFill>
              </a:rPr>
              <a:t>💡  El software no crea agujeros automáticos en el filtro de firewall lo0. Por lo tanto, además de permitir el tráfico de administración, también debe permitir que el protocolo de enrutamiento y otro tráfico de control lleguen al motor de enrutamiento. Se sabe que el descarte silencioso implícito, que descarta todos los paquetes no permitidos explícitamente a través de un término definido, causa efectos no deseados.</a:t>
            </a:r>
            <a:endParaRPr lang="en-US" sz="1900" dirty="0">
              <a:solidFill>
                <a:schemeClr val="bg1"/>
              </a:solidFill>
            </a:endParaRPr>
          </a:p>
        </p:txBody>
      </p:sp>
    </p:spTree>
    <p:extLst>
      <p:ext uri="{BB962C8B-B14F-4D97-AF65-F5344CB8AC3E}">
        <p14:creationId xmlns:p14="http://schemas.microsoft.com/office/powerpoint/2010/main" val="348874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Filtrando Trafico Local (Parte 2)</a:t>
            </a:r>
          </a:p>
          <a:p>
            <a:pPr marL="53975" lvl="1" indent="0">
              <a:buNone/>
            </a:pPr>
            <a:r>
              <a:rPr lang="es-ES" sz="2000" dirty="0"/>
              <a:t>El filtro de firewall básico llamado </a:t>
            </a:r>
            <a:r>
              <a:rPr lang="es-ES" sz="2000" dirty="0" err="1">
                <a:latin typeface="Consolas" panose="020B0609020204030204" pitchFamily="49" charset="0"/>
              </a:rPr>
              <a:t>limit-ssh-access</a:t>
            </a:r>
            <a:r>
              <a:rPr lang="es-ES" sz="2000" dirty="0"/>
              <a:t>, que controla el acceso de administración al sistema local.</a:t>
            </a:r>
          </a:p>
          <a:p>
            <a:endParaRPr lang="es-ES" dirty="0"/>
          </a:p>
          <a:p>
            <a:endParaRPr lang="es-GT" dirty="0"/>
          </a:p>
          <a:p>
            <a:endParaRPr lang="en-US" dirty="0"/>
          </a:p>
        </p:txBody>
      </p:sp>
      <p:pic>
        <p:nvPicPr>
          <p:cNvPr id="6" name="Picture 5">
            <a:extLst>
              <a:ext uri="{FF2B5EF4-FFF2-40B4-BE49-F238E27FC236}">
                <a16:creationId xmlns:a16="http://schemas.microsoft.com/office/drawing/2014/main" id="{28351953-60A6-42FC-8E9A-E6FC28946020}"/>
              </a:ext>
            </a:extLst>
          </p:cNvPr>
          <p:cNvPicPr>
            <a:picLocks noChangeAspect="1"/>
          </p:cNvPicPr>
          <p:nvPr/>
        </p:nvPicPr>
        <p:blipFill>
          <a:blip r:embed="rId3"/>
          <a:stretch>
            <a:fillRect/>
          </a:stretch>
        </p:blipFill>
        <p:spPr>
          <a:xfrm>
            <a:off x="1886857" y="2314658"/>
            <a:ext cx="8101869" cy="4180881"/>
          </a:xfrm>
          <a:prstGeom prst="rect">
            <a:avLst/>
          </a:prstGeom>
        </p:spPr>
      </p:pic>
      <p:pic>
        <p:nvPicPr>
          <p:cNvPr id="8" name="Picture 7">
            <a:extLst>
              <a:ext uri="{FF2B5EF4-FFF2-40B4-BE49-F238E27FC236}">
                <a16:creationId xmlns:a16="http://schemas.microsoft.com/office/drawing/2014/main" id="{8D2C8B1D-C914-46DD-A51A-5A11BF4882F0}"/>
              </a:ext>
            </a:extLst>
          </p:cNvPr>
          <p:cNvPicPr>
            <a:picLocks noChangeAspect="1"/>
          </p:cNvPicPr>
          <p:nvPr/>
        </p:nvPicPr>
        <p:blipFill>
          <a:blip r:embed="rId4"/>
          <a:stretch>
            <a:fillRect/>
          </a:stretch>
        </p:blipFill>
        <p:spPr>
          <a:xfrm>
            <a:off x="1886857" y="2314658"/>
            <a:ext cx="8249068" cy="4180880"/>
          </a:xfrm>
          <a:prstGeom prst="rect">
            <a:avLst/>
          </a:prstGeom>
        </p:spPr>
      </p:pic>
      <p:pic>
        <p:nvPicPr>
          <p:cNvPr id="10" name="Picture 9">
            <a:extLst>
              <a:ext uri="{FF2B5EF4-FFF2-40B4-BE49-F238E27FC236}">
                <a16:creationId xmlns:a16="http://schemas.microsoft.com/office/drawing/2014/main" id="{5B2878DE-A559-48D3-B0D3-E4D4E166059D}"/>
              </a:ext>
            </a:extLst>
          </p:cNvPr>
          <p:cNvPicPr>
            <a:picLocks noChangeAspect="1"/>
          </p:cNvPicPr>
          <p:nvPr/>
        </p:nvPicPr>
        <p:blipFill>
          <a:blip r:embed="rId5"/>
          <a:stretch>
            <a:fillRect/>
          </a:stretch>
        </p:blipFill>
        <p:spPr>
          <a:xfrm>
            <a:off x="1886857" y="2339685"/>
            <a:ext cx="8101869" cy="4197626"/>
          </a:xfrm>
          <a:prstGeom prst="rect">
            <a:avLst/>
          </a:prstGeom>
        </p:spPr>
      </p:pic>
      <p:pic>
        <p:nvPicPr>
          <p:cNvPr id="17" name="Picture 16">
            <a:extLst>
              <a:ext uri="{FF2B5EF4-FFF2-40B4-BE49-F238E27FC236}">
                <a16:creationId xmlns:a16="http://schemas.microsoft.com/office/drawing/2014/main" id="{9C1B81E8-E9EF-4D75-B28E-E5FE3F13C79E}"/>
              </a:ext>
            </a:extLst>
          </p:cNvPr>
          <p:cNvPicPr>
            <a:picLocks noChangeAspect="1"/>
          </p:cNvPicPr>
          <p:nvPr/>
        </p:nvPicPr>
        <p:blipFill rotWithShape="1">
          <a:blip r:embed="rId6"/>
          <a:srcRect b="10177"/>
          <a:stretch/>
        </p:blipFill>
        <p:spPr>
          <a:xfrm>
            <a:off x="1522772" y="2061527"/>
            <a:ext cx="9217799" cy="4446712"/>
          </a:xfrm>
          <a:prstGeom prst="rect">
            <a:avLst/>
          </a:prstGeom>
        </p:spPr>
      </p:pic>
      <p:sp>
        <p:nvSpPr>
          <p:cNvPr id="14" name="TextBox 13">
            <a:extLst>
              <a:ext uri="{FF2B5EF4-FFF2-40B4-BE49-F238E27FC236}">
                <a16:creationId xmlns:a16="http://schemas.microsoft.com/office/drawing/2014/main" id="{E710C895-C8E0-4229-B098-F33933BD589C}"/>
              </a:ext>
            </a:extLst>
          </p:cNvPr>
          <p:cNvSpPr txBox="1"/>
          <p:nvPr/>
        </p:nvSpPr>
        <p:spPr>
          <a:xfrm>
            <a:off x="6075456" y="4819749"/>
            <a:ext cx="5093265" cy="1631216"/>
          </a:xfrm>
          <a:prstGeom prst="rect">
            <a:avLst/>
          </a:prstGeom>
          <a:ln w="19050">
            <a:solidFill>
              <a:srgbClr val="0097A4"/>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000" b="1" dirty="0" err="1"/>
              <a:t>Pienselo</a:t>
            </a:r>
            <a:endParaRPr lang="en-US" sz="2000" b="1" dirty="0"/>
          </a:p>
          <a:p>
            <a:r>
              <a:rPr lang="en-US" sz="1600" dirty="0"/>
              <a:t>¿</a:t>
            </a:r>
            <a:r>
              <a:rPr lang="en-US" sz="1600" dirty="0" err="1"/>
              <a:t>Qué</a:t>
            </a:r>
            <a:r>
              <a:rPr lang="en-US" sz="1600" dirty="0"/>
              <a:t> </a:t>
            </a:r>
            <a:r>
              <a:rPr lang="en-US" sz="1600" dirty="0" err="1"/>
              <a:t>problema</a:t>
            </a:r>
            <a:r>
              <a:rPr lang="en-US" sz="1600" dirty="0"/>
              <a:t> </a:t>
            </a:r>
            <a:r>
              <a:rPr lang="en-US" sz="1600" dirty="0" err="1"/>
              <a:t>podría</a:t>
            </a:r>
            <a:r>
              <a:rPr lang="en-US" sz="1600" dirty="0"/>
              <a:t> </a:t>
            </a:r>
            <a:r>
              <a:rPr lang="en-US" sz="1600" dirty="0" err="1"/>
              <a:t>ocurrir</a:t>
            </a:r>
            <a:r>
              <a:rPr lang="en-US" sz="1600" dirty="0"/>
              <a:t> </a:t>
            </a:r>
            <a:r>
              <a:rPr lang="en-US" sz="1600" dirty="0" err="1"/>
              <a:t>si</a:t>
            </a:r>
            <a:r>
              <a:rPr lang="en-US" sz="1600" dirty="0"/>
              <a:t> </a:t>
            </a:r>
            <a:r>
              <a:rPr lang="en-US" sz="1600" dirty="0" err="1"/>
              <a:t>omite</a:t>
            </a:r>
            <a:r>
              <a:rPr lang="en-US" sz="1600" dirty="0"/>
              <a:t> </a:t>
            </a:r>
            <a:r>
              <a:rPr lang="en-US" sz="1600" dirty="0" err="1"/>
              <a:t>el</a:t>
            </a:r>
            <a:r>
              <a:rPr lang="en-US" sz="1600" dirty="0"/>
              <a:t> </a:t>
            </a:r>
            <a:r>
              <a:rPr lang="en-US" sz="1600" dirty="0" err="1"/>
              <a:t>término</a:t>
            </a:r>
            <a:r>
              <a:rPr lang="en-US" sz="1600" dirty="0"/>
              <a:t> else-accept.?</a:t>
            </a:r>
          </a:p>
          <a:p>
            <a:endParaRPr lang="en-US" sz="1600" dirty="0"/>
          </a:p>
          <a:p>
            <a:r>
              <a:rPr lang="en-US" sz="1600" dirty="0" err="1"/>
              <a:t>Perturbación</a:t>
            </a:r>
            <a:r>
              <a:rPr lang="en-US" sz="1600" dirty="0"/>
              <a:t> </a:t>
            </a:r>
            <a:r>
              <a:rPr lang="en-US" sz="1600" dirty="0" err="1"/>
              <a:t>en</a:t>
            </a:r>
            <a:r>
              <a:rPr lang="en-US" sz="1600" dirty="0"/>
              <a:t> </a:t>
            </a:r>
            <a:r>
              <a:rPr lang="en-US" sz="1600" dirty="0" err="1"/>
              <a:t>entornos</a:t>
            </a:r>
            <a:r>
              <a:rPr lang="en-US" sz="1600" dirty="0"/>
              <a:t> que </a:t>
            </a:r>
            <a:r>
              <a:rPr lang="en-US" sz="1600" dirty="0" err="1"/>
              <a:t>utilizan</a:t>
            </a:r>
            <a:r>
              <a:rPr lang="en-US" sz="1600" dirty="0"/>
              <a:t> </a:t>
            </a:r>
            <a:r>
              <a:rPr lang="en-US" sz="1600" dirty="0" err="1"/>
              <a:t>protocolos</a:t>
            </a:r>
            <a:r>
              <a:rPr lang="en-US" sz="1600" dirty="0"/>
              <a:t> de </a:t>
            </a:r>
            <a:r>
              <a:rPr lang="en-US" sz="1600" dirty="0" err="1"/>
              <a:t>enrutamiento</a:t>
            </a:r>
            <a:r>
              <a:rPr lang="en-US" sz="1600" dirty="0"/>
              <a:t> </a:t>
            </a:r>
            <a:r>
              <a:rPr lang="en-US" sz="1600" dirty="0" err="1"/>
              <a:t>dinámico</a:t>
            </a:r>
            <a:r>
              <a:rPr lang="en-US" sz="1600" dirty="0"/>
              <a:t> y </a:t>
            </a:r>
            <a:r>
              <a:rPr lang="en-US" sz="1600" dirty="0" err="1"/>
              <a:t>protocolos</a:t>
            </a:r>
            <a:r>
              <a:rPr lang="en-US" sz="1600" dirty="0"/>
              <a:t> de gestion</a:t>
            </a:r>
          </a:p>
        </p:txBody>
      </p:sp>
    </p:spTree>
    <p:extLst>
      <p:ext uri="{BB962C8B-B14F-4D97-AF65-F5344CB8AC3E}">
        <p14:creationId xmlns:p14="http://schemas.microsoft.com/office/powerpoint/2010/main" val="114141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Caso de Uso: Objetivos y </a:t>
            </a:r>
            <a:r>
              <a:rPr lang="es-GT" dirty="0" err="1"/>
              <a:t>Topologia</a:t>
            </a:r>
            <a:endParaRPr lang="es-GT" dirty="0"/>
          </a:p>
          <a:p>
            <a:endParaRPr lang="en-US" dirty="0"/>
          </a:p>
        </p:txBody>
      </p:sp>
      <p:sp>
        <p:nvSpPr>
          <p:cNvPr id="6" name="TextBox 5">
            <a:extLst>
              <a:ext uri="{FF2B5EF4-FFF2-40B4-BE49-F238E27FC236}">
                <a16:creationId xmlns:a16="http://schemas.microsoft.com/office/drawing/2014/main" id="{AF83333D-3F34-41C7-8297-22BDFC520CC7}"/>
              </a:ext>
            </a:extLst>
          </p:cNvPr>
          <p:cNvSpPr txBox="1"/>
          <p:nvPr/>
        </p:nvSpPr>
        <p:spPr>
          <a:xfrm>
            <a:off x="453361" y="2153483"/>
            <a:ext cx="6102350" cy="4247317"/>
          </a:xfrm>
          <a:prstGeom prst="rect">
            <a:avLst/>
          </a:prstGeom>
          <a:noFill/>
          <a:ln w="28575">
            <a:solidFill>
              <a:srgbClr val="0097A4"/>
            </a:solidFill>
          </a:ln>
        </p:spPr>
        <p:txBody>
          <a:bodyPr wrap="square">
            <a:spAutoFit/>
          </a:bodyPr>
          <a:lstStyle/>
          <a:p>
            <a:endParaRPr lang="en-US" b="1" dirty="0"/>
          </a:p>
          <a:p>
            <a:r>
              <a:rPr lang="en-US" b="1" dirty="0" err="1"/>
              <a:t>Trafico</a:t>
            </a:r>
            <a:r>
              <a:rPr lang="en-US" b="1" dirty="0"/>
              <a:t> </a:t>
            </a:r>
            <a:r>
              <a:rPr lang="en-US" b="1" dirty="0" err="1"/>
              <a:t>Saliente</a:t>
            </a:r>
            <a:r>
              <a:rPr lang="en-US" b="1" dirty="0"/>
              <a:t>:</a:t>
            </a:r>
          </a:p>
          <a:p>
            <a:r>
              <a:rPr lang="en-US" dirty="0"/>
              <a:t>1. </a:t>
            </a:r>
            <a:r>
              <a:rPr lang="en-US" dirty="0" err="1"/>
              <a:t>Deseche</a:t>
            </a:r>
            <a:r>
              <a:rPr lang="en-US" dirty="0"/>
              <a:t> y </a:t>
            </a:r>
            <a:r>
              <a:rPr lang="en-US" dirty="0" err="1"/>
              <a:t>registre</a:t>
            </a:r>
            <a:r>
              <a:rPr lang="en-US" dirty="0"/>
              <a:t> </a:t>
            </a:r>
            <a:r>
              <a:rPr lang="en-US" dirty="0" err="1"/>
              <a:t>todo</a:t>
            </a:r>
            <a:r>
              <a:rPr lang="en-US" dirty="0"/>
              <a:t> </a:t>
            </a:r>
            <a:r>
              <a:rPr lang="en-US" dirty="0" err="1"/>
              <a:t>el</a:t>
            </a:r>
            <a:r>
              <a:rPr lang="en-US" dirty="0"/>
              <a:t> </a:t>
            </a:r>
            <a:r>
              <a:rPr lang="en-US" dirty="0" err="1"/>
              <a:t>tráfico</a:t>
            </a:r>
            <a:r>
              <a:rPr lang="en-US" dirty="0"/>
              <a:t> </a:t>
            </a:r>
            <a:r>
              <a:rPr lang="en-US" dirty="0" err="1"/>
              <a:t>saliente</a:t>
            </a:r>
            <a:r>
              <a:rPr lang="en-US" dirty="0"/>
              <a:t> con </a:t>
            </a:r>
            <a:r>
              <a:rPr lang="en-US" dirty="0" err="1"/>
              <a:t>cualquier</a:t>
            </a:r>
            <a:r>
              <a:rPr lang="en-US" dirty="0"/>
              <a:t> </a:t>
            </a:r>
            <a:r>
              <a:rPr lang="en-US" dirty="0" err="1"/>
              <a:t>dirección</a:t>
            </a:r>
            <a:r>
              <a:rPr lang="en-US" dirty="0"/>
              <a:t> de </a:t>
            </a:r>
            <a:r>
              <a:rPr lang="en-US" dirty="0" err="1"/>
              <a:t>origen</a:t>
            </a:r>
            <a:r>
              <a:rPr lang="en-US" dirty="0"/>
              <a:t> que no </a:t>
            </a:r>
            <a:r>
              <a:rPr lang="en-US" dirty="0" err="1"/>
              <a:t>pertenezca</a:t>
            </a:r>
            <a:r>
              <a:rPr lang="en-US" dirty="0"/>
              <a:t> a 172.27.102.0/24.</a:t>
            </a:r>
          </a:p>
          <a:p>
            <a:r>
              <a:rPr lang="en-US" dirty="0"/>
              <a:t>2. </a:t>
            </a:r>
            <a:r>
              <a:rPr lang="en-US" dirty="0" err="1"/>
              <a:t>Permitir</a:t>
            </a:r>
            <a:r>
              <a:rPr lang="en-US" dirty="0"/>
              <a:t> y </a:t>
            </a:r>
            <a:r>
              <a:rPr lang="en-US" dirty="0" err="1"/>
              <a:t>contar</a:t>
            </a:r>
            <a:r>
              <a:rPr lang="en-US" dirty="0"/>
              <a:t> </a:t>
            </a:r>
            <a:r>
              <a:rPr lang="en-US" dirty="0" err="1"/>
              <a:t>el</a:t>
            </a:r>
            <a:r>
              <a:rPr lang="en-US" dirty="0"/>
              <a:t> resto del </a:t>
            </a:r>
            <a:r>
              <a:rPr lang="en-US" dirty="0" err="1"/>
              <a:t>tráfico</a:t>
            </a:r>
            <a:r>
              <a:rPr lang="en-US" dirty="0"/>
              <a:t>.</a:t>
            </a:r>
          </a:p>
          <a:p>
            <a:endParaRPr lang="en-US" dirty="0"/>
          </a:p>
          <a:p>
            <a:r>
              <a:rPr lang="en-US" b="1" dirty="0" err="1"/>
              <a:t>Tráfico</a:t>
            </a:r>
            <a:r>
              <a:rPr lang="en-US" b="1" dirty="0"/>
              <a:t> </a:t>
            </a:r>
            <a:r>
              <a:rPr lang="en-US" b="1" dirty="0" err="1"/>
              <a:t>Entrante</a:t>
            </a:r>
            <a:r>
              <a:rPr lang="en-US" b="1" dirty="0"/>
              <a:t>:</a:t>
            </a:r>
          </a:p>
          <a:p>
            <a:r>
              <a:rPr lang="en-US" dirty="0"/>
              <a:t>1. </a:t>
            </a:r>
            <a:r>
              <a:rPr lang="en-US" dirty="0" err="1"/>
              <a:t>Deseche</a:t>
            </a:r>
            <a:r>
              <a:rPr lang="en-US" dirty="0"/>
              <a:t> y </a:t>
            </a:r>
            <a:r>
              <a:rPr lang="en-US" dirty="0" err="1"/>
              <a:t>registre</a:t>
            </a:r>
            <a:r>
              <a:rPr lang="en-US" dirty="0"/>
              <a:t> </a:t>
            </a:r>
            <a:r>
              <a:rPr lang="en-US" dirty="0" err="1"/>
              <a:t>todo</a:t>
            </a:r>
            <a:r>
              <a:rPr lang="en-US" dirty="0"/>
              <a:t> </a:t>
            </a:r>
            <a:r>
              <a:rPr lang="en-US" dirty="0" err="1"/>
              <a:t>el</a:t>
            </a:r>
            <a:r>
              <a:rPr lang="en-US" dirty="0"/>
              <a:t> </a:t>
            </a:r>
            <a:r>
              <a:rPr lang="en-US" dirty="0" err="1"/>
              <a:t>tráfico</a:t>
            </a:r>
            <a:r>
              <a:rPr lang="en-US" dirty="0"/>
              <a:t> </a:t>
            </a:r>
            <a:r>
              <a:rPr lang="en-US" dirty="0" err="1"/>
              <a:t>entrante</a:t>
            </a:r>
            <a:r>
              <a:rPr lang="en-US" dirty="0"/>
              <a:t> con una </a:t>
            </a:r>
            <a:r>
              <a:rPr lang="en-US" dirty="0" err="1"/>
              <a:t>dirección</a:t>
            </a:r>
            <a:r>
              <a:rPr lang="en-US" dirty="0"/>
              <a:t> de </a:t>
            </a:r>
            <a:r>
              <a:rPr lang="en-US" dirty="0" err="1"/>
              <a:t>origen</a:t>
            </a:r>
            <a:r>
              <a:rPr lang="en-US" dirty="0"/>
              <a:t> que </a:t>
            </a:r>
            <a:r>
              <a:rPr lang="en-US" dirty="0" err="1"/>
              <a:t>pertenezca</a:t>
            </a:r>
            <a:r>
              <a:rPr lang="en-US" dirty="0"/>
              <a:t> a 172.27.102.0/24.</a:t>
            </a:r>
          </a:p>
          <a:p>
            <a:r>
              <a:rPr lang="en-US" dirty="0"/>
              <a:t>2. </a:t>
            </a:r>
            <a:r>
              <a:rPr lang="en-US" dirty="0" err="1"/>
              <a:t>Habilite</a:t>
            </a:r>
            <a:r>
              <a:rPr lang="en-US" dirty="0"/>
              <a:t> </a:t>
            </a:r>
            <a:r>
              <a:rPr lang="en-US" dirty="0" err="1"/>
              <a:t>todo</a:t>
            </a:r>
            <a:r>
              <a:rPr lang="en-US" dirty="0"/>
              <a:t> </a:t>
            </a:r>
            <a:r>
              <a:rPr lang="en-US" dirty="0" err="1"/>
              <a:t>el</a:t>
            </a:r>
            <a:r>
              <a:rPr lang="en-US" dirty="0"/>
              <a:t> </a:t>
            </a:r>
            <a:r>
              <a:rPr lang="en-US" dirty="0" err="1"/>
              <a:t>tráfico</a:t>
            </a:r>
            <a:r>
              <a:rPr lang="en-US" dirty="0"/>
              <a:t> de </a:t>
            </a:r>
            <a:r>
              <a:rPr lang="en-US" dirty="0" err="1"/>
              <a:t>retorno</a:t>
            </a:r>
            <a:r>
              <a:rPr lang="en-US" dirty="0"/>
              <a:t> de Internet para </a:t>
            </a:r>
            <a:r>
              <a:rPr lang="en-US" dirty="0" err="1"/>
              <a:t>sesiones</a:t>
            </a:r>
            <a:r>
              <a:rPr lang="en-US" dirty="0"/>
              <a:t> TCP </a:t>
            </a:r>
            <a:r>
              <a:rPr lang="en-US" dirty="0" err="1"/>
              <a:t>iniciadas</a:t>
            </a:r>
            <a:r>
              <a:rPr lang="en-US" dirty="0"/>
              <a:t> </a:t>
            </a:r>
            <a:r>
              <a:rPr lang="en-US" dirty="0" err="1"/>
              <a:t>desde</a:t>
            </a:r>
            <a:r>
              <a:rPr lang="en-US" dirty="0"/>
              <a:t> MYNET.</a:t>
            </a:r>
          </a:p>
          <a:p>
            <a:r>
              <a:rPr lang="en-US" dirty="0"/>
              <a:t>3. </a:t>
            </a:r>
            <a:r>
              <a:rPr lang="en-US" dirty="0" err="1"/>
              <a:t>Habilite</a:t>
            </a:r>
            <a:r>
              <a:rPr lang="en-US" dirty="0"/>
              <a:t> </a:t>
            </a:r>
            <a:r>
              <a:rPr lang="en-US" dirty="0" err="1"/>
              <a:t>el</a:t>
            </a:r>
            <a:r>
              <a:rPr lang="en-US" dirty="0"/>
              <a:t> </a:t>
            </a:r>
            <a:r>
              <a:rPr lang="en-US" dirty="0" err="1"/>
              <a:t>tráfico</a:t>
            </a:r>
            <a:r>
              <a:rPr lang="en-US" dirty="0"/>
              <a:t> del </a:t>
            </a:r>
            <a:r>
              <a:rPr lang="en-US" dirty="0" err="1"/>
              <a:t>Protocolo</a:t>
            </a:r>
            <a:r>
              <a:rPr lang="en-US" dirty="0"/>
              <a:t> de </a:t>
            </a:r>
            <a:r>
              <a:rPr lang="en-US" dirty="0" err="1"/>
              <a:t>mensajes</a:t>
            </a:r>
            <a:r>
              <a:rPr lang="en-US" dirty="0"/>
              <a:t> de control de Internet (ICMP) que </a:t>
            </a:r>
            <a:r>
              <a:rPr lang="en-US" dirty="0" err="1"/>
              <a:t>incluye</a:t>
            </a:r>
            <a:r>
              <a:rPr lang="en-US" dirty="0"/>
              <a:t> </a:t>
            </a:r>
            <a:r>
              <a:rPr lang="en-US" dirty="0" err="1"/>
              <a:t>respuestas</a:t>
            </a:r>
            <a:r>
              <a:rPr lang="en-US" dirty="0"/>
              <a:t> de eco, </a:t>
            </a:r>
            <a:r>
              <a:rPr lang="en-US" dirty="0" err="1"/>
              <a:t>tiempo</a:t>
            </a:r>
            <a:r>
              <a:rPr lang="en-US" dirty="0"/>
              <a:t> </a:t>
            </a:r>
            <a:r>
              <a:rPr lang="en-US" dirty="0" err="1"/>
              <a:t>excedido</a:t>
            </a:r>
            <a:r>
              <a:rPr lang="en-US" dirty="0"/>
              <a:t> y </a:t>
            </a:r>
            <a:r>
              <a:rPr lang="en-US" dirty="0" err="1"/>
              <a:t>mensajes</a:t>
            </a:r>
            <a:r>
              <a:rPr lang="en-US" dirty="0"/>
              <a:t> de </a:t>
            </a:r>
            <a:r>
              <a:rPr lang="en-US" dirty="0" err="1"/>
              <a:t>destino</a:t>
            </a:r>
            <a:r>
              <a:rPr lang="en-US" dirty="0"/>
              <a:t> </a:t>
            </a:r>
            <a:r>
              <a:rPr lang="en-US" dirty="0" err="1"/>
              <a:t>inalcanzables</a:t>
            </a:r>
            <a:r>
              <a:rPr lang="en-US" dirty="0"/>
              <a:t>.</a:t>
            </a:r>
          </a:p>
          <a:p>
            <a:r>
              <a:rPr lang="en-US" dirty="0"/>
              <a:t>4. </a:t>
            </a:r>
            <a:r>
              <a:rPr lang="en-US" dirty="0" err="1"/>
              <a:t>Deseche</a:t>
            </a:r>
            <a:r>
              <a:rPr lang="en-US" dirty="0"/>
              <a:t> y </a:t>
            </a:r>
            <a:r>
              <a:rPr lang="en-US" dirty="0" err="1"/>
              <a:t>cuente</a:t>
            </a:r>
            <a:r>
              <a:rPr lang="en-US" dirty="0"/>
              <a:t> </a:t>
            </a:r>
            <a:r>
              <a:rPr lang="en-US" dirty="0" err="1"/>
              <a:t>el</a:t>
            </a:r>
            <a:r>
              <a:rPr lang="en-US" dirty="0"/>
              <a:t> resto del </a:t>
            </a:r>
            <a:r>
              <a:rPr lang="en-US" dirty="0" err="1"/>
              <a:t>tráfico</a:t>
            </a:r>
            <a:r>
              <a:rPr lang="en-US" dirty="0"/>
              <a:t>.</a:t>
            </a:r>
          </a:p>
        </p:txBody>
      </p:sp>
      <p:sp>
        <p:nvSpPr>
          <p:cNvPr id="7" name="TextBox 6">
            <a:extLst>
              <a:ext uri="{FF2B5EF4-FFF2-40B4-BE49-F238E27FC236}">
                <a16:creationId xmlns:a16="http://schemas.microsoft.com/office/drawing/2014/main" id="{6A7D117C-388F-4E7E-84B6-E9EAB04F50BF}"/>
              </a:ext>
            </a:extLst>
          </p:cNvPr>
          <p:cNvSpPr txBox="1"/>
          <p:nvPr/>
        </p:nvSpPr>
        <p:spPr>
          <a:xfrm>
            <a:off x="812800" y="1947958"/>
            <a:ext cx="4546600" cy="369332"/>
          </a:xfrm>
          <a:prstGeom prst="rect">
            <a:avLst/>
          </a:prstGeom>
          <a:solidFill>
            <a:srgbClr val="0097A4"/>
          </a:solidFill>
        </p:spPr>
        <p:txBody>
          <a:bodyPr wrap="square" rtlCol="0">
            <a:spAutoFit/>
          </a:bodyPr>
          <a:lstStyle/>
          <a:p>
            <a:r>
              <a:rPr lang="es-GT" b="1" dirty="0">
                <a:solidFill>
                  <a:schemeClr val="bg1"/>
                </a:solidFill>
              </a:rPr>
              <a:t>Objetivos del Caso de Estudio</a:t>
            </a:r>
            <a:endParaRPr lang="en-US" b="1" dirty="0">
              <a:solidFill>
                <a:schemeClr val="bg1"/>
              </a:solidFill>
            </a:endParaRPr>
          </a:p>
        </p:txBody>
      </p:sp>
      <p:pic>
        <p:nvPicPr>
          <p:cNvPr id="9" name="Picture 8">
            <a:extLst>
              <a:ext uri="{FF2B5EF4-FFF2-40B4-BE49-F238E27FC236}">
                <a16:creationId xmlns:a16="http://schemas.microsoft.com/office/drawing/2014/main" id="{ACE0688E-F960-41EC-9674-1DE5019989FD}"/>
              </a:ext>
            </a:extLst>
          </p:cNvPr>
          <p:cNvPicPr>
            <a:picLocks noChangeAspect="1"/>
          </p:cNvPicPr>
          <p:nvPr/>
        </p:nvPicPr>
        <p:blipFill>
          <a:blip r:embed="rId3"/>
          <a:stretch>
            <a:fillRect/>
          </a:stretch>
        </p:blipFill>
        <p:spPr>
          <a:xfrm>
            <a:off x="6752810" y="2576962"/>
            <a:ext cx="4985829" cy="1512438"/>
          </a:xfrm>
          <a:prstGeom prst="rect">
            <a:avLst/>
          </a:prstGeom>
        </p:spPr>
      </p:pic>
      <p:sp>
        <p:nvSpPr>
          <p:cNvPr id="10" name="TextBox 9">
            <a:extLst>
              <a:ext uri="{FF2B5EF4-FFF2-40B4-BE49-F238E27FC236}">
                <a16:creationId xmlns:a16="http://schemas.microsoft.com/office/drawing/2014/main" id="{9624B829-C74B-4DF2-B149-AEEB6FC85C28}"/>
              </a:ext>
            </a:extLst>
          </p:cNvPr>
          <p:cNvSpPr txBox="1"/>
          <p:nvPr/>
        </p:nvSpPr>
        <p:spPr>
          <a:xfrm>
            <a:off x="7023286" y="4811830"/>
            <a:ext cx="4444876" cy="830997"/>
          </a:xfrm>
          <a:prstGeom prst="rect">
            <a:avLst/>
          </a:prstGeom>
          <a:solidFill>
            <a:srgbClr val="0097A4"/>
          </a:solidFill>
        </p:spPr>
        <p:txBody>
          <a:bodyPr wrap="square" rtlCol="0">
            <a:spAutoFit/>
          </a:bodyPr>
          <a:lstStyle/>
          <a:p>
            <a:r>
              <a:rPr lang="es-GT" sz="2400" dirty="0">
                <a:solidFill>
                  <a:schemeClr val="bg1"/>
                </a:solidFill>
              </a:rPr>
              <a:t>📓 Aplique todos los filtros en la interfaz ge-0/0/1.0</a:t>
            </a:r>
            <a:endParaRPr lang="en-US" sz="2400" dirty="0">
              <a:solidFill>
                <a:schemeClr val="bg1"/>
              </a:solidFill>
            </a:endParaRPr>
          </a:p>
        </p:txBody>
      </p:sp>
    </p:spTree>
    <p:extLst>
      <p:ext uri="{BB962C8B-B14F-4D97-AF65-F5344CB8AC3E}">
        <p14:creationId xmlns:p14="http://schemas.microsoft.com/office/powerpoint/2010/main" val="1529302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Caso de Uso: Definiendo el Filtro de Salida</a:t>
            </a:r>
          </a:p>
          <a:p>
            <a:endParaRPr lang="en-US" dirty="0"/>
          </a:p>
        </p:txBody>
      </p:sp>
      <p:pic>
        <p:nvPicPr>
          <p:cNvPr id="6" name="Picture 5">
            <a:extLst>
              <a:ext uri="{FF2B5EF4-FFF2-40B4-BE49-F238E27FC236}">
                <a16:creationId xmlns:a16="http://schemas.microsoft.com/office/drawing/2014/main" id="{0D577B39-77CF-4A31-9187-7CE514F741FA}"/>
              </a:ext>
            </a:extLst>
          </p:cNvPr>
          <p:cNvPicPr>
            <a:picLocks noChangeAspect="1"/>
          </p:cNvPicPr>
          <p:nvPr/>
        </p:nvPicPr>
        <p:blipFill>
          <a:blip r:embed="rId3"/>
          <a:stretch>
            <a:fillRect/>
          </a:stretch>
        </p:blipFill>
        <p:spPr>
          <a:xfrm>
            <a:off x="1800011" y="1770980"/>
            <a:ext cx="8591978" cy="4802970"/>
          </a:xfrm>
          <a:prstGeom prst="rect">
            <a:avLst/>
          </a:prstGeom>
        </p:spPr>
      </p:pic>
      <p:sp>
        <p:nvSpPr>
          <p:cNvPr id="7" name="TextBox 6">
            <a:extLst>
              <a:ext uri="{FF2B5EF4-FFF2-40B4-BE49-F238E27FC236}">
                <a16:creationId xmlns:a16="http://schemas.microsoft.com/office/drawing/2014/main" id="{7D5B201C-04D5-4E78-AC24-59FBB854DBB9}"/>
              </a:ext>
            </a:extLst>
          </p:cNvPr>
          <p:cNvSpPr txBox="1"/>
          <p:nvPr/>
        </p:nvSpPr>
        <p:spPr>
          <a:xfrm>
            <a:off x="7915489" y="3643411"/>
            <a:ext cx="2257212" cy="646331"/>
          </a:xfrm>
          <a:prstGeom prst="rect">
            <a:avLst/>
          </a:prstGeom>
          <a:solidFill>
            <a:schemeClr val="bg1"/>
          </a:solidFill>
        </p:spPr>
        <p:txBody>
          <a:bodyPr wrap="square" rtlCol="0">
            <a:spAutoFit/>
          </a:bodyPr>
          <a:lstStyle/>
          <a:p>
            <a:r>
              <a:rPr lang="es-GT" dirty="0"/>
              <a:t>Excluye prefijos específicos</a:t>
            </a:r>
            <a:endParaRPr lang="en-US" b="1" dirty="0"/>
          </a:p>
        </p:txBody>
      </p:sp>
    </p:spTree>
    <p:extLst>
      <p:ext uri="{BB962C8B-B14F-4D97-AF65-F5344CB8AC3E}">
        <p14:creationId xmlns:p14="http://schemas.microsoft.com/office/powerpoint/2010/main" val="3926187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15: Filtros de Firewall</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Que es un filtro de Firewall?</a:t>
            </a:r>
          </a:p>
          <a:p>
            <a:pPr marL="53975" lvl="1" indent="0">
              <a:buNone/>
            </a:pPr>
            <a:r>
              <a:rPr lang="es-ES" dirty="0"/>
              <a:t>Los filtros de firewall</a:t>
            </a:r>
          </a:p>
          <a:p>
            <a:pPr lvl="1"/>
            <a:r>
              <a:rPr lang="es-ES" dirty="0"/>
              <a:t>Controla el trafico que entra y sale de un dispositivo de red, de una forma “sin estado” (</a:t>
            </a:r>
            <a:r>
              <a:rPr lang="es-ES" dirty="0" err="1"/>
              <a:t>stateless</a:t>
            </a:r>
            <a:r>
              <a:rPr lang="es-ES" dirty="0"/>
              <a:t>).</a:t>
            </a:r>
          </a:p>
          <a:p>
            <a:pPr lvl="1"/>
            <a:r>
              <a:rPr lang="es-ES" dirty="0"/>
              <a:t>Procesan cada paquete de forma independiente</a:t>
            </a:r>
          </a:p>
          <a:p>
            <a:pPr lvl="1"/>
            <a:r>
              <a:rPr lang="es-ES" dirty="0"/>
              <a:t>Restringen cierto tipo de trafico de pasar hacia dentro y fuera de la red.</a:t>
            </a:r>
          </a:p>
          <a:p>
            <a:pPr lvl="1"/>
            <a:r>
              <a:rPr lang="es-ES" dirty="0"/>
              <a:t>Realizan tareas de monitoreo que ayudan a planificar una estrategia efectiva de seguridad.</a:t>
            </a:r>
          </a:p>
        </p:txBody>
      </p:sp>
      <p:pic>
        <p:nvPicPr>
          <p:cNvPr id="13" name="Content Placeholder 9">
            <a:extLst>
              <a:ext uri="{FF2B5EF4-FFF2-40B4-BE49-F238E27FC236}">
                <a16:creationId xmlns:a16="http://schemas.microsoft.com/office/drawing/2014/main" id="{2026E566-D1CF-4658-863E-6A9FAAB16774}"/>
              </a:ext>
            </a:extLst>
          </p:cNvPr>
          <p:cNvPicPr>
            <a:picLocks noChangeAspect="1"/>
          </p:cNvPicPr>
          <p:nvPr/>
        </p:nvPicPr>
        <p:blipFill>
          <a:blip r:embed="rId3"/>
          <a:stretch>
            <a:fillRect/>
          </a:stretch>
        </p:blipFill>
        <p:spPr>
          <a:xfrm>
            <a:off x="2805301" y="4144296"/>
            <a:ext cx="6581397" cy="2326415"/>
          </a:xfrm>
          <a:prstGeom prst="rect">
            <a:avLst/>
          </a:prstGeom>
        </p:spPr>
      </p:pic>
    </p:spTree>
    <p:extLst>
      <p:ext uri="{BB962C8B-B14F-4D97-AF65-F5344CB8AC3E}">
        <p14:creationId xmlns:p14="http://schemas.microsoft.com/office/powerpoint/2010/main" val="2604637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Caso de Uso: Definiendo el Filtro de Entrada</a:t>
            </a:r>
          </a:p>
          <a:p>
            <a:endParaRPr lang="en-US" dirty="0"/>
          </a:p>
        </p:txBody>
      </p:sp>
      <p:pic>
        <p:nvPicPr>
          <p:cNvPr id="6" name="Picture 5">
            <a:extLst>
              <a:ext uri="{FF2B5EF4-FFF2-40B4-BE49-F238E27FC236}">
                <a16:creationId xmlns:a16="http://schemas.microsoft.com/office/drawing/2014/main" id="{D54D4E04-A5D0-441B-942D-9A89CC4B35FB}"/>
              </a:ext>
            </a:extLst>
          </p:cNvPr>
          <p:cNvPicPr>
            <a:picLocks noChangeAspect="1"/>
          </p:cNvPicPr>
          <p:nvPr/>
        </p:nvPicPr>
        <p:blipFill>
          <a:blip r:embed="rId3"/>
          <a:stretch>
            <a:fillRect/>
          </a:stretch>
        </p:blipFill>
        <p:spPr>
          <a:xfrm>
            <a:off x="810669" y="1869128"/>
            <a:ext cx="10570661" cy="4966647"/>
          </a:xfrm>
          <a:prstGeom prst="rect">
            <a:avLst/>
          </a:prstGeom>
        </p:spPr>
      </p:pic>
    </p:spTree>
    <p:extLst>
      <p:ext uri="{BB962C8B-B14F-4D97-AF65-F5344CB8AC3E}">
        <p14:creationId xmlns:p14="http://schemas.microsoft.com/office/powerpoint/2010/main" val="4060420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Caso de Uso: Aplicando los Filtros</a:t>
            </a:r>
          </a:p>
          <a:p>
            <a:endParaRPr lang="en-US" dirty="0"/>
          </a:p>
        </p:txBody>
      </p:sp>
      <p:pic>
        <p:nvPicPr>
          <p:cNvPr id="6" name="Picture 5">
            <a:extLst>
              <a:ext uri="{FF2B5EF4-FFF2-40B4-BE49-F238E27FC236}">
                <a16:creationId xmlns:a16="http://schemas.microsoft.com/office/drawing/2014/main" id="{9D971884-996A-444D-A145-6A2750DF7DE8}"/>
              </a:ext>
            </a:extLst>
          </p:cNvPr>
          <p:cNvPicPr>
            <a:picLocks noChangeAspect="1"/>
          </p:cNvPicPr>
          <p:nvPr/>
        </p:nvPicPr>
        <p:blipFill>
          <a:blip r:embed="rId3"/>
          <a:stretch>
            <a:fillRect/>
          </a:stretch>
        </p:blipFill>
        <p:spPr>
          <a:xfrm>
            <a:off x="334055" y="2539103"/>
            <a:ext cx="11203390" cy="3163310"/>
          </a:xfrm>
          <a:prstGeom prst="rect">
            <a:avLst/>
          </a:prstGeom>
        </p:spPr>
      </p:pic>
    </p:spTree>
    <p:extLst>
      <p:ext uri="{BB962C8B-B14F-4D97-AF65-F5344CB8AC3E}">
        <p14:creationId xmlns:p14="http://schemas.microsoft.com/office/powerpoint/2010/main" val="2871454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Caso de Uso: Monitoreando los Resultados</a:t>
            </a:r>
          </a:p>
        </p:txBody>
      </p:sp>
      <p:pic>
        <p:nvPicPr>
          <p:cNvPr id="6" name="Picture 5">
            <a:extLst>
              <a:ext uri="{FF2B5EF4-FFF2-40B4-BE49-F238E27FC236}">
                <a16:creationId xmlns:a16="http://schemas.microsoft.com/office/drawing/2014/main" id="{152A67AE-E50A-4699-AB2F-5B6A5161DF48}"/>
              </a:ext>
            </a:extLst>
          </p:cNvPr>
          <p:cNvPicPr>
            <a:picLocks noChangeAspect="1"/>
          </p:cNvPicPr>
          <p:nvPr/>
        </p:nvPicPr>
        <p:blipFill>
          <a:blip r:embed="rId3"/>
          <a:stretch>
            <a:fillRect/>
          </a:stretch>
        </p:blipFill>
        <p:spPr>
          <a:xfrm>
            <a:off x="1165370" y="1992700"/>
            <a:ext cx="9861259" cy="4357300"/>
          </a:xfrm>
          <a:prstGeom prst="rect">
            <a:avLst/>
          </a:prstGeom>
        </p:spPr>
      </p:pic>
    </p:spTree>
    <p:extLst>
      <p:ext uri="{BB962C8B-B14F-4D97-AF65-F5344CB8AC3E}">
        <p14:creationId xmlns:p14="http://schemas.microsoft.com/office/powerpoint/2010/main" val="4130641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Caso de Uso: Monitoreando los Resultados</a:t>
            </a:r>
          </a:p>
        </p:txBody>
      </p:sp>
      <p:pic>
        <p:nvPicPr>
          <p:cNvPr id="11" name="Picture 10">
            <a:extLst>
              <a:ext uri="{FF2B5EF4-FFF2-40B4-BE49-F238E27FC236}">
                <a16:creationId xmlns:a16="http://schemas.microsoft.com/office/drawing/2014/main" id="{8BD64EAB-DD47-4510-B4C8-1D9DAD1A70AF}"/>
              </a:ext>
            </a:extLst>
          </p:cNvPr>
          <p:cNvPicPr>
            <a:picLocks noChangeAspect="1"/>
          </p:cNvPicPr>
          <p:nvPr/>
        </p:nvPicPr>
        <p:blipFill>
          <a:blip r:embed="rId3"/>
          <a:stretch>
            <a:fillRect/>
          </a:stretch>
        </p:blipFill>
        <p:spPr>
          <a:xfrm>
            <a:off x="1165369" y="2005400"/>
            <a:ext cx="9861259" cy="4341253"/>
          </a:xfrm>
          <a:prstGeom prst="rect">
            <a:avLst/>
          </a:prstGeom>
        </p:spPr>
      </p:pic>
    </p:spTree>
    <p:extLst>
      <p:ext uri="{BB962C8B-B14F-4D97-AF65-F5344CB8AC3E}">
        <p14:creationId xmlns:p14="http://schemas.microsoft.com/office/powerpoint/2010/main" val="1602400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Caso de Uso: Monitoreando los Resultados</a:t>
            </a:r>
          </a:p>
          <a:p>
            <a:pPr lvl="1"/>
            <a:r>
              <a:rPr lang="es-ES" sz="2000" dirty="0"/>
              <a:t>El sistema mantiene solo un conjunto de estadísticas para cada contador en un filtro</a:t>
            </a:r>
          </a:p>
          <a:p>
            <a:pPr lvl="1"/>
            <a:r>
              <a:rPr lang="es-ES" sz="2000" dirty="0"/>
              <a:t>Si el mismo filtro se aplica a varias interfaces. todos los paquetes coincidentes de todas las interfaces con el filtro aplicado incrementan el mismo contador</a:t>
            </a:r>
            <a:endParaRPr lang="es-GT" sz="2000" dirty="0"/>
          </a:p>
        </p:txBody>
      </p:sp>
      <p:pic>
        <p:nvPicPr>
          <p:cNvPr id="7" name="Picture 6">
            <a:extLst>
              <a:ext uri="{FF2B5EF4-FFF2-40B4-BE49-F238E27FC236}">
                <a16:creationId xmlns:a16="http://schemas.microsoft.com/office/drawing/2014/main" id="{F38C04E4-826D-49AA-B795-3A146C6A8307}"/>
              </a:ext>
            </a:extLst>
          </p:cNvPr>
          <p:cNvPicPr>
            <a:picLocks noChangeAspect="1"/>
          </p:cNvPicPr>
          <p:nvPr/>
        </p:nvPicPr>
        <p:blipFill>
          <a:blip r:embed="rId3"/>
          <a:stretch>
            <a:fillRect/>
          </a:stretch>
        </p:blipFill>
        <p:spPr>
          <a:xfrm>
            <a:off x="123161" y="2887243"/>
            <a:ext cx="8534254" cy="3770949"/>
          </a:xfrm>
          <a:prstGeom prst="rect">
            <a:avLst/>
          </a:prstGeom>
        </p:spPr>
      </p:pic>
      <p:sp>
        <p:nvSpPr>
          <p:cNvPr id="8" name="TextBox 7">
            <a:extLst>
              <a:ext uri="{FF2B5EF4-FFF2-40B4-BE49-F238E27FC236}">
                <a16:creationId xmlns:a16="http://schemas.microsoft.com/office/drawing/2014/main" id="{5A931854-28C9-46AF-94C3-F2FFF2DFE372}"/>
              </a:ext>
            </a:extLst>
          </p:cNvPr>
          <p:cNvSpPr txBox="1"/>
          <p:nvPr/>
        </p:nvSpPr>
        <p:spPr>
          <a:xfrm>
            <a:off x="8987615" y="3064557"/>
            <a:ext cx="2932395" cy="3477875"/>
          </a:xfrm>
          <a:prstGeom prst="rect">
            <a:avLst/>
          </a:prstGeom>
          <a:solidFill>
            <a:srgbClr val="0097A4"/>
          </a:solidFill>
        </p:spPr>
        <p:txBody>
          <a:bodyPr wrap="square">
            <a:spAutoFit/>
          </a:bodyPr>
          <a:lstStyle/>
          <a:p>
            <a:r>
              <a:rPr lang="es-GT" sz="2000" dirty="0">
                <a:solidFill>
                  <a:schemeClr val="bg1"/>
                </a:solidFill>
              </a:rPr>
              <a:t>📓  </a:t>
            </a:r>
          </a:p>
          <a:p>
            <a:r>
              <a:rPr lang="es-GT" sz="2000" dirty="0">
                <a:solidFill>
                  <a:schemeClr val="bg1"/>
                </a:solidFill>
              </a:rPr>
              <a:t>P</a:t>
            </a:r>
            <a:r>
              <a:rPr lang="es-ES" sz="2000" dirty="0" err="1">
                <a:solidFill>
                  <a:schemeClr val="bg1"/>
                </a:solidFill>
              </a:rPr>
              <a:t>uede</a:t>
            </a:r>
            <a:r>
              <a:rPr lang="es-ES" sz="2000" dirty="0">
                <a:solidFill>
                  <a:schemeClr val="bg1"/>
                </a:solidFill>
              </a:rPr>
              <a:t> restablecer las estadísticas del contador con el comando </a:t>
            </a:r>
            <a:r>
              <a:rPr lang="es-ES" sz="2000" dirty="0" err="1">
                <a:solidFill>
                  <a:schemeClr val="bg1"/>
                </a:solidFill>
              </a:rPr>
              <a:t>clear</a:t>
            </a:r>
            <a:r>
              <a:rPr lang="es-ES" sz="2000" dirty="0">
                <a:solidFill>
                  <a:schemeClr val="bg1"/>
                </a:solidFill>
              </a:rPr>
              <a:t> firewall </a:t>
            </a:r>
            <a:r>
              <a:rPr lang="es-ES" sz="2000" dirty="0" err="1">
                <a:solidFill>
                  <a:schemeClr val="bg1"/>
                </a:solidFill>
              </a:rPr>
              <a:t>filter</a:t>
            </a:r>
            <a:r>
              <a:rPr lang="es-ES" sz="2000" dirty="0">
                <a:solidFill>
                  <a:schemeClr val="bg1"/>
                </a:solidFill>
              </a:rPr>
              <a:t> &lt;</a:t>
            </a:r>
            <a:r>
              <a:rPr lang="es-ES" sz="2000" dirty="0" err="1">
                <a:solidFill>
                  <a:schemeClr val="bg1"/>
                </a:solidFill>
              </a:rPr>
              <a:t>filter</a:t>
            </a:r>
            <a:r>
              <a:rPr lang="es-ES" sz="2000" dirty="0">
                <a:solidFill>
                  <a:schemeClr val="bg1"/>
                </a:solidFill>
              </a:rPr>
              <a:t>&gt;. </a:t>
            </a:r>
          </a:p>
          <a:p>
            <a:endParaRPr lang="es-ES" sz="2000" dirty="0">
              <a:solidFill>
                <a:schemeClr val="bg1"/>
              </a:solidFill>
            </a:endParaRPr>
          </a:p>
          <a:p>
            <a:r>
              <a:rPr lang="es-ES" sz="2000" dirty="0">
                <a:solidFill>
                  <a:schemeClr val="bg1"/>
                </a:solidFill>
              </a:rPr>
              <a:t>También puede especificar un argumento de contador opcional para restablecer las estadísticas de un solo contador.</a:t>
            </a:r>
            <a:endParaRPr lang="en-US" sz="2000" dirty="0">
              <a:solidFill>
                <a:schemeClr val="bg1"/>
              </a:solidFill>
            </a:endParaRPr>
          </a:p>
        </p:txBody>
      </p:sp>
    </p:spTree>
    <p:extLst>
      <p:ext uri="{BB962C8B-B14F-4D97-AF65-F5344CB8AC3E}">
        <p14:creationId xmlns:p14="http://schemas.microsoft.com/office/powerpoint/2010/main" val="2886122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Caso de Uso: Monitoreando los Resultados</a:t>
            </a:r>
          </a:p>
          <a:p>
            <a:pPr lvl="1"/>
            <a:r>
              <a:rPr lang="es-ES" sz="2000" dirty="0"/>
              <a:t>Puede configurar el sistema por filtro </a:t>
            </a:r>
          </a:p>
          <a:p>
            <a:pPr lvl="2"/>
            <a:r>
              <a:rPr lang="es-ES" dirty="0"/>
              <a:t>Cuando configura el sistema de esta manera, el sistema crea un nuevo contador para cada interfaz lógica y dirección de tráfico donde se aplica el filtro.</a:t>
            </a:r>
          </a:p>
          <a:p>
            <a:pPr lvl="1"/>
            <a:endParaRPr lang="es-GT" sz="2000" dirty="0"/>
          </a:p>
        </p:txBody>
      </p:sp>
      <p:pic>
        <p:nvPicPr>
          <p:cNvPr id="7" name="Picture 6">
            <a:extLst>
              <a:ext uri="{FF2B5EF4-FFF2-40B4-BE49-F238E27FC236}">
                <a16:creationId xmlns:a16="http://schemas.microsoft.com/office/drawing/2014/main" id="{F38C04E4-826D-49AA-B795-3A146C6A8307}"/>
              </a:ext>
            </a:extLst>
          </p:cNvPr>
          <p:cNvPicPr>
            <a:picLocks noChangeAspect="1"/>
          </p:cNvPicPr>
          <p:nvPr/>
        </p:nvPicPr>
        <p:blipFill>
          <a:blip r:embed="rId3"/>
          <a:stretch>
            <a:fillRect/>
          </a:stretch>
        </p:blipFill>
        <p:spPr>
          <a:xfrm>
            <a:off x="123161" y="2887243"/>
            <a:ext cx="8534254" cy="3770949"/>
          </a:xfrm>
          <a:prstGeom prst="rect">
            <a:avLst/>
          </a:prstGeom>
        </p:spPr>
      </p:pic>
      <p:sp>
        <p:nvSpPr>
          <p:cNvPr id="8" name="TextBox 7">
            <a:extLst>
              <a:ext uri="{FF2B5EF4-FFF2-40B4-BE49-F238E27FC236}">
                <a16:creationId xmlns:a16="http://schemas.microsoft.com/office/drawing/2014/main" id="{5A931854-28C9-46AF-94C3-F2FFF2DFE372}"/>
              </a:ext>
            </a:extLst>
          </p:cNvPr>
          <p:cNvSpPr txBox="1"/>
          <p:nvPr/>
        </p:nvSpPr>
        <p:spPr>
          <a:xfrm>
            <a:off x="8987615" y="3064557"/>
            <a:ext cx="2932395" cy="3662541"/>
          </a:xfrm>
          <a:prstGeom prst="rect">
            <a:avLst/>
          </a:prstGeom>
          <a:solidFill>
            <a:srgbClr val="0097A4"/>
          </a:solidFill>
        </p:spPr>
        <p:txBody>
          <a:bodyPr wrap="square">
            <a:spAutoFit/>
          </a:bodyPr>
          <a:lstStyle/>
          <a:p>
            <a:r>
              <a:rPr lang="es-GT" sz="2400" dirty="0">
                <a:solidFill>
                  <a:schemeClr val="bg1"/>
                </a:solidFill>
              </a:rPr>
              <a:t>📓  </a:t>
            </a:r>
          </a:p>
          <a:p>
            <a:r>
              <a:rPr lang="es-ES" sz="1600" dirty="0">
                <a:solidFill>
                  <a:schemeClr val="bg1"/>
                </a:solidFill>
              </a:rPr>
              <a:t>Puede mostrar los paquetes registrados mediante el comando de la CLI show firewall log. Aparece un nombre de filtro o un espacio en blanco si el motor de enrutamiento maneja el paquete.</a:t>
            </a:r>
          </a:p>
          <a:p>
            <a:endParaRPr lang="es-ES" sz="1600" dirty="0">
              <a:solidFill>
                <a:schemeClr val="bg1"/>
              </a:solidFill>
            </a:endParaRPr>
          </a:p>
          <a:p>
            <a:r>
              <a:rPr lang="es-ES" sz="1600" dirty="0">
                <a:solidFill>
                  <a:schemeClr val="bg1"/>
                </a:solidFill>
              </a:rPr>
              <a:t>De lo contrario. aparece un </a:t>
            </a:r>
            <a:r>
              <a:rPr lang="es-ES" sz="1600" dirty="0" err="1">
                <a:solidFill>
                  <a:schemeClr val="bg1"/>
                </a:solidFill>
              </a:rPr>
              <a:t>guión</a:t>
            </a:r>
            <a:r>
              <a:rPr lang="es-ES" sz="1600" dirty="0">
                <a:solidFill>
                  <a:schemeClr val="bg1"/>
                </a:solidFill>
              </a:rPr>
              <a:t> (-) o </a:t>
            </a:r>
            <a:r>
              <a:rPr lang="es-ES" sz="1600" dirty="0" err="1">
                <a:solidFill>
                  <a:schemeClr val="bg1"/>
                </a:solidFill>
              </a:rPr>
              <a:t>pfe</a:t>
            </a:r>
            <a:r>
              <a:rPr lang="es-ES" sz="1600" dirty="0">
                <a:solidFill>
                  <a:schemeClr val="bg1"/>
                </a:solidFill>
              </a:rPr>
              <a:t> en lugar del nombre del filtro para indicar que el motor de reenvío de paquetes manejó el paquete.</a:t>
            </a:r>
            <a:endParaRPr lang="en-US" sz="1600" dirty="0">
              <a:solidFill>
                <a:schemeClr val="bg1"/>
              </a:solidFill>
            </a:endParaRPr>
          </a:p>
        </p:txBody>
      </p:sp>
    </p:spTree>
    <p:extLst>
      <p:ext uri="{BB962C8B-B14F-4D97-AF65-F5344CB8AC3E}">
        <p14:creationId xmlns:p14="http://schemas.microsoft.com/office/powerpoint/2010/main" val="3803634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Comprobación de Conocimientos</a:t>
            </a:r>
            <a:endParaRPr lang="en-US" dirty="0"/>
          </a:p>
        </p:txBody>
      </p:sp>
      <p:pic>
        <p:nvPicPr>
          <p:cNvPr id="6" name="Picture 5">
            <a:extLst>
              <a:ext uri="{FF2B5EF4-FFF2-40B4-BE49-F238E27FC236}">
                <a16:creationId xmlns:a16="http://schemas.microsoft.com/office/drawing/2014/main" id="{FE79C6E8-3A39-4EC6-80EC-E698832F69F3}"/>
              </a:ext>
            </a:extLst>
          </p:cNvPr>
          <p:cNvPicPr>
            <a:picLocks noChangeAspect="1"/>
          </p:cNvPicPr>
          <p:nvPr/>
        </p:nvPicPr>
        <p:blipFill>
          <a:blip r:embed="rId2"/>
          <a:stretch>
            <a:fillRect/>
          </a:stretch>
        </p:blipFill>
        <p:spPr>
          <a:xfrm>
            <a:off x="2085975" y="1998662"/>
            <a:ext cx="8065631" cy="4351338"/>
          </a:xfrm>
          <a:prstGeom prst="rect">
            <a:avLst/>
          </a:prstGeom>
        </p:spPr>
      </p:pic>
    </p:spTree>
    <p:extLst>
      <p:ext uri="{BB962C8B-B14F-4D97-AF65-F5344CB8AC3E}">
        <p14:creationId xmlns:p14="http://schemas.microsoft.com/office/powerpoint/2010/main" val="3975032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Comprobación de Conocimientos</a:t>
            </a:r>
            <a:endParaRPr lang="en-US" dirty="0"/>
          </a:p>
          <a:p>
            <a:endParaRPr lang="en-US" dirty="0"/>
          </a:p>
        </p:txBody>
      </p:sp>
      <p:pic>
        <p:nvPicPr>
          <p:cNvPr id="6" name="Picture 5">
            <a:extLst>
              <a:ext uri="{FF2B5EF4-FFF2-40B4-BE49-F238E27FC236}">
                <a16:creationId xmlns:a16="http://schemas.microsoft.com/office/drawing/2014/main" id="{C57F3917-B9A4-4A89-9B50-33C56C5551C4}"/>
              </a:ext>
            </a:extLst>
          </p:cNvPr>
          <p:cNvPicPr>
            <a:picLocks noChangeAspect="1"/>
          </p:cNvPicPr>
          <p:nvPr/>
        </p:nvPicPr>
        <p:blipFill>
          <a:blip r:embed="rId2"/>
          <a:stretch>
            <a:fillRect/>
          </a:stretch>
        </p:blipFill>
        <p:spPr>
          <a:xfrm>
            <a:off x="2096842" y="2040926"/>
            <a:ext cx="7998316" cy="4335131"/>
          </a:xfrm>
          <a:prstGeom prst="rect">
            <a:avLst/>
          </a:prstGeom>
        </p:spPr>
      </p:pic>
    </p:spTree>
    <p:extLst>
      <p:ext uri="{BB962C8B-B14F-4D97-AF65-F5344CB8AC3E}">
        <p14:creationId xmlns:p14="http://schemas.microsoft.com/office/powerpoint/2010/main" val="4055567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2" y="2083242"/>
            <a:ext cx="6211665" cy="1358458"/>
          </a:xfrm>
        </p:spPr>
        <p:txBody>
          <a:bodyPr>
            <a:noAutofit/>
          </a:bodyPr>
          <a:lstStyle/>
          <a:p>
            <a:r>
              <a:rPr lang="es-ES" sz="3400" dirty="0" err="1"/>
              <a:t>Policing</a:t>
            </a:r>
            <a:r>
              <a:rPr lang="es-ES" sz="3400" dirty="0"/>
              <a:t> (Vigilancia)</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Implementar un </a:t>
            </a:r>
            <a:r>
              <a:rPr lang="es-ES" dirty="0" err="1"/>
              <a:t>policer</a:t>
            </a:r>
            <a:r>
              <a:rPr lang="es-ES" dirty="0"/>
              <a:t> dentro de Junos OS</a:t>
            </a:r>
          </a:p>
        </p:txBody>
      </p:sp>
    </p:spTree>
    <p:extLst>
      <p:ext uri="{BB962C8B-B14F-4D97-AF65-F5344CB8AC3E}">
        <p14:creationId xmlns:p14="http://schemas.microsoft.com/office/powerpoint/2010/main" val="4163667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4"/>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a:xfrm>
            <a:off x="453362" y="1364511"/>
            <a:ext cx="5642638" cy="5163289"/>
          </a:xfrm>
        </p:spPr>
        <p:txBody>
          <a:bodyPr>
            <a:normAutofit/>
          </a:bodyPr>
          <a:lstStyle/>
          <a:p>
            <a:r>
              <a:rPr lang="es-GT" dirty="0" err="1"/>
              <a:t>Policing</a:t>
            </a:r>
            <a:r>
              <a:rPr lang="es-GT" dirty="0"/>
              <a:t> (Parte 1)</a:t>
            </a:r>
          </a:p>
          <a:p>
            <a:pPr lvl="1"/>
            <a:r>
              <a:rPr lang="es-ES" sz="2000" dirty="0"/>
              <a:t>La vigilancia o </a:t>
            </a:r>
            <a:r>
              <a:rPr lang="es-ES" sz="2000" dirty="0" err="1"/>
              <a:t>policing</a:t>
            </a:r>
            <a:r>
              <a:rPr lang="es-ES" sz="2000" dirty="0"/>
              <a:t> (limitación de velocidad) le permite limitar la cantidad de tráfico que entra o sale de una interfaz</a:t>
            </a:r>
          </a:p>
          <a:p>
            <a:pPr lvl="2"/>
            <a:r>
              <a:rPr lang="es-ES" dirty="0"/>
              <a:t>Funciona con filtros de firewall para prevenir los ataques de denegación de servicio (DoS).</a:t>
            </a:r>
          </a:p>
          <a:p>
            <a:pPr lvl="3"/>
            <a:r>
              <a:rPr lang="es-ES" sz="2000" dirty="0"/>
              <a:t>Las acciones comunes incluyen descartar, especificar la clase de reenvío y establecer el nivel de prioridad de pérdida.</a:t>
            </a:r>
          </a:p>
          <a:p>
            <a:pPr lvl="1"/>
            <a:r>
              <a:rPr lang="es-ES" sz="2000" dirty="0"/>
              <a:t>La falta de una cláusula </a:t>
            </a:r>
            <a:r>
              <a:rPr lang="es-ES" sz="2000" dirty="0" err="1"/>
              <a:t>from</a:t>
            </a:r>
            <a:r>
              <a:rPr lang="es-ES" sz="2000" dirty="0"/>
              <a:t> coincide con todos los paquetes que no coincidían con un término de filtro de firewall anterior</a:t>
            </a:r>
          </a:p>
          <a:p>
            <a:pPr lvl="1"/>
            <a:r>
              <a:rPr lang="es-ES" sz="2000" dirty="0"/>
              <a:t>Si el primer término en un filtro de firewall carece de una cláusula </a:t>
            </a:r>
            <a:r>
              <a:rPr lang="es-ES" sz="2000" dirty="0" err="1"/>
              <a:t>from</a:t>
            </a:r>
            <a:r>
              <a:rPr lang="es-ES" sz="2000" dirty="0"/>
              <a:t> y contiene un control, todos los paquetes en la interfaz están sujetos a control de velocidad.</a:t>
            </a:r>
            <a:endParaRPr lang="en-US" sz="2000" dirty="0"/>
          </a:p>
        </p:txBody>
      </p:sp>
      <p:pic>
        <p:nvPicPr>
          <p:cNvPr id="8" name="Content Placeholder 7">
            <a:extLst>
              <a:ext uri="{FF2B5EF4-FFF2-40B4-BE49-F238E27FC236}">
                <a16:creationId xmlns:a16="http://schemas.microsoft.com/office/drawing/2014/main" id="{E3D7E5F0-4F63-4671-AFF2-AEC3B99AFA04}"/>
              </a:ext>
            </a:extLst>
          </p:cNvPr>
          <p:cNvPicPr>
            <a:picLocks noGrp="1" noChangeAspect="1"/>
          </p:cNvPicPr>
          <p:nvPr>
            <p:ph idx="15"/>
          </p:nvPr>
        </p:nvPicPr>
        <p:blipFill>
          <a:blip r:embed="rId3"/>
          <a:stretch>
            <a:fillRect/>
          </a:stretch>
        </p:blipFill>
        <p:spPr>
          <a:xfrm>
            <a:off x="6284984" y="2213619"/>
            <a:ext cx="5453654" cy="3679181"/>
          </a:xfrm>
          <a:prstGeom prst="rect">
            <a:avLst/>
          </a:prstGeom>
        </p:spPr>
      </p:pic>
    </p:spTree>
    <p:extLst>
      <p:ext uri="{BB962C8B-B14F-4D97-AF65-F5344CB8AC3E}">
        <p14:creationId xmlns:p14="http://schemas.microsoft.com/office/powerpoint/2010/main" val="2240519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p:txBody>
          <a:bodyPr>
            <a:normAutofit/>
          </a:bodyPr>
          <a:lstStyle/>
          <a:p>
            <a:r>
              <a:rPr lang="es-GT" dirty="0">
                <a:cs typeface="Calibri"/>
              </a:rPr>
              <a:t>15: Filtros de Firewall</a:t>
            </a:r>
            <a:endParaRPr lang="es-ES" dirty="0"/>
          </a:p>
        </p:txBody>
      </p:sp>
      <p:sp>
        <p:nvSpPr>
          <p:cNvPr id="6" name="Content Placeholder 5">
            <a:extLst>
              <a:ext uri="{FF2B5EF4-FFF2-40B4-BE49-F238E27FC236}">
                <a16:creationId xmlns:a16="http://schemas.microsoft.com/office/drawing/2014/main" id="{07F2B9E3-585B-4F82-9DCF-8932B62EE375}"/>
              </a:ext>
            </a:extLst>
          </p:cNvPr>
          <p:cNvSpPr>
            <a:spLocks noGrp="1"/>
          </p:cNvSpPr>
          <p:nvPr>
            <p:ph idx="1"/>
          </p:nvPr>
        </p:nvSpPr>
        <p:spPr/>
        <p:txBody>
          <a:bodyPr>
            <a:normAutofit/>
          </a:bodyPr>
          <a:lstStyle/>
          <a:p>
            <a:r>
              <a:rPr lang="es-ES" dirty="0"/>
              <a:t>Que es un filtro de Firewall?</a:t>
            </a:r>
          </a:p>
          <a:p>
            <a:pPr marL="53975" lvl="1" indent="0">
              <a:buNone/>
            </a:pPr>
            <a:r>
              <a:rPr lang="es-ES" b="1" dirty="0"/>
              <a:t>Un Firewall con estado: </a:t>
            </a:r>
          </a:p>
          <a:p>
            <a:pPr marL="457200" lvl="1"/>
            <a:r>
              <a:rPr lang="es-ES" dirty="0"/>
              <a:t>Lleva registro de las conexiones y permite especificar una acción a tomar para todos los paquetes dentro de un flujo.</a:t>
            </a:r>
          </a:p>
          <a:p>
            <a:pPr marL="457200" lvl="1"/>
            <a:r>
              <a:rPr lang="es-ES" dirty="0"/>
              <a:t>Requiere que solo se le permita la conexión inicial y luego automáticamente permite la comunicación bidireccional.</a:t>
            </a:r>
          </a:p>
          <a:p>
            <a:pPr marL="53975" lvl="1" indent="0">
              <a:buNone/>
            </a:pPr>
            <a:r>
              <a:rPr lang="es-ES" b="1" dirty="0"/>
              <a:t>Un Firewall sin estado: </a:t>
            </a:r>
          </a:p>
          <a:p>
            <a:pPr lvl="1"/>
            <a:r>
              <a:rPr lang="es-ES" dirty="0"/>
              <a:t>No detecta conexiones.</a:t>
            </a:r>
          </a:p>
          <a:p>
            <a:pPr lvl="1"/>
            <a:r>
              <a:rPr lang="es-ES" dirty="0"/>
              <a:t>Requiere que explícitamente se le permita el tráfico en ambas direcciones para cada conexión que se quiera permitir.</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FD9BDDA-12F9-4DA2-B43F-DA4C7BAC3913}"/>
                  </a:ext>
                </a:extLst>
              </p14:cNvPr>
              <p14:cNvContentPartPr/>
              <p14:nvPr/>
            </p14:nvContentPartPr>
            <p14:xfrm>
              <a:off x="1809720" y="4807800"/>
              <a:ext cx="7071120" cy="1960200"/>
            </p14:xfrm>
          </p:contentPart>
        </mc:Choice>
        <mc:Fallback>
          <p:pic>
            <p:nvPicPr>
              <p:cNvPr id="3" name="Ink 2">
                <a:extLst>
                  <a:ext uri="{FF2B5EF4-FFF2-40B4-BE49-F238E27FC236}">
                    <a16:creationId xmlns:a16="http://schemas.microsoft.com/office/drawing/2014/main" id="{7FD9BDDA-12F9-4DA2-B43F-DA4C7BAC3913}"/>
                  </a:ext>
                </a:extLst>
              </p:cNvPr>
              <p:cNvPicPr/>
              <p:nvPr/>
            </p:nvPicPr>
            <p:blipFill>
              <a:blip r:embed="rId4"/>
              <a:stretch>
                <a:fillRect/>
              </a:stretch>
            </p:blipFill>
            <p:spPr>
              <a:xfrm>
                <a:off x="1800360" y="4798440"/>
                <a:ext cx="7089840" cy="1978920"/>
              </a:xfrm>
              <a:prstGeom prst="rect">
                <a:avLst/>
              </a:prstGeom>
            </p:spPr>
          </p:pic>
        </mc:Fallback>
      </mc:AlternateContent>
    </p:spTree>
    <p:extLst>
      <p:ext uri="{BB962C8B-B14F-4D97-AF65-F5344CB8AC3E}">
        <p14:creationId xmlns:p14="http://schemas.microsoft.com/office/powerpoint/2010/main" val="1159635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err="1"/>
              <a:t>Policing</a:t>
            </a:r>
            <a:r>
              <a:rPr lang="es-GT" dirty="0"/>
              <a:t> (Parte 2)</a:t>
            </a:r>
          </a:p>
          <a:p>
            <a:pPr lvl="1"/>
            <a:r>
              <a:rPr lang="es-ES" sz="2000" dirty="0"/>
              <a:t>Junos OS también admite adaptar </a:t>
            </a:r>
            <a:r>
              <a:rPr lang="es-ES" sz="2000" dirty="0" err="1"/>
              <a:t>policers</a:t>
            </a:r>
            <a:r>
              <a:rPr lang="es-ES" sz="2000" dirty="0"/>
              <a:t> basados en la interfaz que se aplican directamente a una familia de protocolos determinad, en una unidad lógica determinada, de una interfaz en particular.</a:t>
            </a:r>
          </a:p>
          <a:p>
            <a:pPr lvl="1"/>
            <a:r>
              <a:rPr lang="es-ES" sz="2000" dirty="0"/>
              <a:t>Los </a:t>
            </a:r>
            <a:r>
              <a:rPr lang="es-ES" sz="2000" i="1" dirty="0" err="1"/>
              <a:t>policers</a:t>
            </a:r>
            <a:r>
              <a:rPr lang="es-ES" sz="2000" dirty="0"/>
              <a:t> emplean el algoritmo token-</a:t>
            </a:r>
            <a:r>
              <a:rPr lang="es-ES" sz="2000" dirty="0" err="1"/>
              <a:t>bucket</a:t>
            </a:r>
            <a:r>
              <a:rPr lang="es-ES" sz="2000" dirty="0"/>
              <a:t> el cual que impone un límite en el ancho de banda promedio al tiempo que permite ráfagas hasta un valor máximo especificado.</a:t>
            </a:r>
            <a:endParaRPr lang="en-US" sz="2000" dirty="0"/>
          </a:p>
          <a:p>
            <a:endParaRPr lang="es-GT" dirty="0"/>
          </a:p>
          <a:p>
            <a:endParaRPr lang="en-US" dirty="0"/>
          </a:p>
        </p:txBody>
      </p:sp>
      <p:pic>
        <p:nvPicPr>
          <p:cNvPr id="8" name="Picture 7">
            <a:extLst>
              <a:ext uri="{FF2B5EF4-FFF2-40B4-BE49-F238E27FC236}">
                <a16:creationId xmlns:a16="http://schemas.microsoft.com/office/drawing/2014/main" id="{541852C3-65CE-405A-ABA8-1DEA786A6EC1}"/>
              </a:ext>
            </a:extLst>
          </p:cNvPr>
          <p:cNvPicPr>
            <a:picLocks noChangeAspect="1"/>
          </p:cNvPicPr>
          <p:nvPr/>
        </p:nvPicPr>
        <p:blipFill>
          <a:blip r:embed="rId3"/>
          <a:stretch>
            <a:fillRect/>
          </a:stretch>
        </p:blipFill>
        <p:spPr>
          <a:xfrm>
            <a:off x="3029685" y="3160588"/>
            <a:ext cx="6132629" cy="2555262"/>
          </a:xfrm>
          <a:prstGeom prst="rect">
            <a:avLst/>
          </a:prstGeom>
        </p:spPr>
      </p:pic>
      <p:sp>
        <p:nvSpPr>
          <p:cNvPr id="10" name="TextBox 9">
            <a:extLst>
              <a:ext uri="{FF2B5EF4-FFF2-40B4-BE49-F238E27FC236}">
                <a16:creationId xmlns:a16="http://schemas.microsoft.com/office/drawing/2014/main" id="{9A555EF8-6002-4E3B-9D27-9FD27FC8913B}"/>
              </a:ext>
            </a:extLst>
          </p:cNvPr>
          <p:cNvSpPr txBox="1"/>
          <p:nvPr/>
        </p:nvSpPr>
        <p:spPr>
          <a:xfrm>
            <a:off x="556879" y="5866064"/>
            <a:ext cx="11078239" cy="707886"/>
          </a:xfrm>
          <a:prstGeom prst="rect">
            <a:avLst/>
          </a:prstGeom>
          <a:solidFill>
            <a:srgbClr val="FF0000"/>
          </a:solidFill>
        </p:spPr>
        <p:txBody>
          <a:bodyPr wrap="square">
            <a:spAutoFit/>
          </a:bodyPr>
          <a:lstStyle/>
          <a:p>
            <a:r>
              <a:rPr lang="es-ES" sz="2000" dirty="0">
                <a:solidFill>
                  <a:schemeClr val="bg1"/>
                </a:solidFill>
              </a:rPr>
              <a:t>El soporte especifico de </a:t>
            </a:r>
            <a:r>
              <a:rPr lang="es-ES" sz="2000" dirty="0" err="1">
                <a:solidFill>
                  <a:schemeClr val="bg1"/>
                </a:solidFill>
              </a:rPr>
              <a:t>policing</a:t>
            </a:r>
            <a:r>
              <a:rPr lang="es-ES" sz="2000" dirty="0">
                <a:solidFill>
                  <a:schemeClr val="bg1"/>
                </a:solidFill>
              </a:rPr>
              <a:t> puede variar entre los dispositivos Junos. Consulte la documentación del producto específico para obtener información de soporte.</a:t>
            </a:r>
            <a:endParaRPr lang="en-US" sz="2000" dirty="0">
              <a:solidFill>
                <a:schemeClr val="bg1"/>
              </a:solidFill>
            </a:endParaRPr>
          </a:p>
        </p:txBody>
      </p:sp>
    </p:spTree>
    <p:extLst>
      <p:ext uri="{BB962C8B-B14F-4D97-AF65-F5344CB8AC3E}">
        <p14:creationId xmlns:p14="http://schemas.microsoft.com/office/powerpoint/2010/main" val="3492248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err="1"/>
              <a:t>Policing</a:t>
            </a:r>
            <a:r>
              <a:rPr lang="es-GT" dirty="0"/>
              <a:t> (Parte 3)</a:t>
            </a:r>
          </a:p>
          <a:p>
            <a:endParaRPr lang="en-US" dirty="0"/>
          </a:p>
        </p:txBody>
      </p:sp>
      <p:graphicFrame>
        <p:nvGraphicFramePr>
          <p:cNvPr id="5" name="Diagram 4">
            <a:extLst>
              <a:ext uri="{FF2B5EF4-FFF2-40B4-BE49-F238E27FC236}">
                <a16:creationId xmlns:a16="http://schemas.microsoft.com/office/drawing/2014/main" id="{61D7B841-7B4D-4F48-903D-8142250F396C}"/>
              </a:ext>
            </a:extLst>
          </p:cNvPr>
          <p:cNvGraphicFramePr/>
          <p:nvPr>
            <p:extLst>
              <p:ext uri="{D42A27DB-BD31-4B8C-83A1-F6EECF244321}">
                <p14:modId xmlns:p14="http://schemas.microsoft.com/office/powerpoint/2010/main" val="1628942590"/>
              </p:ext>
            </p:extLst>
          </p:nvPr>
        </p:nvGraphicFramePr>
        <p:xfrm>
          <a:off x="3390931" y="44059"/>
          <a:ext cx="8347708" cy="60299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7" name="Group 16">
            <a:extLst>
              <a:ext uri="{FF2B5EF4-FFF2-40B4-BE49-F238E27FC236}">
                <a16:creationId xmlns:a16="http://schemas.microsoft.com/office/drawing/2014/main" id="{69191E22-C9EB-4791-A609-F989CB69B67C}"/>
              </a:ext>
            </a:extLst>
          </p:cNvPr>
          <p:cNvGrpSpPr/>
          <p:nvPr/>
        </p:nvGrpSpPr>
        <p:grpSpPr>
          <a:xfrm>
            <a:off x="356987" y="1877275"/>
            <a:ext cx="4159818" cy="4238761"/>
            <a:chOff x="356987" y="1877275"/>
            <a:chExt cx="4159818" cy="4238761"/>
          </a:xfrm>
        </p:grpSpPr>
        <p:sp>
          <p:nvSpPr>
            <p:cNvPr id="6" name="Oval 5">
              <a:extLst>
                <a:ext uri="{FF2B5EF4-FFF2-40B4-BE49-F238E27FC236}">
                  <a16:creationId xmlns:a16="http://schemas.microsoft.com/office/drawing/2014/main" id="{C35A8714-E996-4CC5-8B7B-186D77154C3B}"/>
                </a:ext>
              </a:extLst>
            </p:cNvPr>
            <p:cNvSpPr/>
            <p:nvPr/>
          </p:nvSpPr>
          <p:spPr>
            <a:xfrm>
              <a:off x="453361" y="1877275"/>
              <a:ext cx="1653435" cy="165343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Velocidad</a:t>
              </a:r>
              <a:r>
                <a:rPr lang="en-US" dirty="0"/>
                <a:t> de la </a:t>
              </a:r>
              <a:r>
                <a:rPr lang="en-US" dirty="0" err="1"/>
                <a:t>Interfaz</a:t>
              </a:r>
              <a:endParaRPr lang="en-US" dirty="0"/>
            </a:p>
          </p:txBody>
        </p:sp>
        <p:sp>
          <p:nvSpPr>
            <p:cNvPr id="7" name="Oval 6">
              <a:extLst>
                <a:ext uri="{FF2B5EF4-FFF2-40B4-BE49-F238E27FC236}">
                  <a16:creationId xmlns:a16="http://schemas.microsoft.com/office/drawing/2014/main" id="{8A4F2744-E34D-41FB-8405-EFDB6F742760}"/>
                </a:ext>
              </a:extLst>
            </p:cNvPr>
            <p:cNvSpPr/>
            <p:nvPr/>
          </p:nvSpPr>
          <p:spPr>
            <a:xfrm>
              <a:off x="356987" y="4328267"/>
              <a:ext cx="1653435" cy="165343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Cantidad</a:t>
              </a:r>
              <a:r>
                <a:rPr lang="en-US" dirty="0"/>
                <a:t> de </a:t>
              </a:r>
              <a:r>
                <a:rPr lang="en-US" dirty="0" err="1"/>
                <a:t>tiempo</a:t>
              </a:r>
              <a:r>
                <a:rPr lang="en-US" dirty="0"/>
                <a:t> de </a:t>
              </a:r>
              <a:r>
                <a:rPr lang="en-US" dirty="0" err="1"/>
                <a:t>rafagas</a:t>
              </a:r>
              <a:r>
                <a:rPr lang="en-US" dirty="0"/>
                <a:t> </a:t>
              </a:r>
            </a:p>
          </p:txBody>
        </p:sp>
        <p:sp>
          <p:nvSpPr>
            <p:cNvPr id="8" name="Oval 7">
              <a:extLst>
                <a:ext uri="{FF2B5EF4-FFF2-40B4-BE49-F238E27FC236}">
                  <a16:creationId xmlns:a16="http://schemas.microsoft.com/office/drawing/2014/main" id="{6C75DFC4-1076-4A19-BAE6-5AEE0757835A}"/>
                </a:ext>
              </a:extLst>
            </p:cNvPr>
            <p:cNvSpPr/>
            <p:nvPr/>
          </p:nvSpPr>
          <p:spPr>
            <a:xfrm>
              <a:off x="2863370" y="4462601"/>
              <a:ext cx="1653435" cy="165343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Tama</a:t>
              </a:r>
              <a:r>
                <a:rPr lang="es-GT" dirty="0" err="1"/>
                <a:t>ño</a:t>
              </a:r>
              <a:r>
                <a:rPr lang="es-GT" dirty="0"/>
                <a:t> máximo de </a:t>
              </a:r>
              <a:r>
                <a:rPr lang="es-GT" dirty="0" err="1"/>
                <a:t>rafagas</a:t>
              </a:r>
              <a:endParaRPr lang="en-US" dirty="0"/>
            </a:p>
          </p:txBody>
        </p:sp>
        <p:sp>
          <p:nvSpPr>
            <p:cNvPr id="9" name="Multiplication Sign 8">
              <a:extLst>
                <a:ext uri="{FF2B5EF4-FFF2-40B4-BE49-F238E27FC236}">
                  <a16:creationId xmlns:a16="http://schemas.microsoft.com/office/drawing/2014/main" id="{A57930E0-D545-48A7-AE53-A05AF4749419}"/>
                </a:ext>
              </a:extLst>
            </p:cNvPr>
            <p:cNvSpPr/>
            <p:nvPr/>
          </p:nvSpPr>
          <p:spPr>
            <a:xfrm>
              <a:off x="767994" y="3537903"/>
              <a:ext cx="901874" cy="762971"/>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Equals 9">
              <a:extLst>
                <a:ext uri="{FF2B5EF4-FFF2-40B4-BE49-F238E27FC236}">
                  <a16:creationId xmlns:a16="http://schemas.microsoft.com/office/drawing/2014/main" id="{478963A8-9D16-4A52-87FA-279A428CF81B}"/>
                </a:ext>
              </a:extLst>
            </p:cNvPr>
            <p:cNvSpPr/>
            <p:nvPr/>
          </p:nvSpPr>
          <p:spPr>
            <a:xfrm>
              <a:off x="2056102" y="4836809"/>
              <a:ext cx="808320" cy="73903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B6853F-41DD-4ED9-A0BD-0538F0CB1773}"/>
                  </a:ext>
                </a:extLst>
              </p:cNvPr>
              <p:cNvSpPr txBox="1"/>
              <p:nvPr/>
            </p:nvSpPr>
            <p:spPr>
              <a:xfrm>
                <a:off x="5084515" y="4987827"/>
                <a:ext cx="4893639" cy="110799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GT" b="0" i="1" smtClean="0">
                          <a:latin typeface="Cambria Math" panose="02040503050406030204" pitchFamily="18" charset="0"/>
                        </a:rPr>
                        <m:t>𝐸𝑗𝑒𝑚𝑝𝑙𝑜</m:t>
                      </m:r>
                      <m:r>
                        <a:rPr lang="es-GT" b="0" i="1" smtClean="0">
                          <a:latin typeface="Cambria Math" panose="02040503050406030204" pitchFamily="18" charset="0"/>
                        </a:rPr>
                        <m:t>:</m:t>
                      </m:r>
                    </m:oMath>
                  </m:oMathPara>
                </a14:m>
                <a:endParaRPr lang="es-GT" b="0" dirty="0"/>
              </a:p>
              <a:p>
                <a:r>
                  <a:rPr lang="en-US" dirty="0" err="1"/>
                  <a:t>Tamaño</a:t>
                </a:r>
                <a:r>
                  <a:rPr lang="en-US" dirty="0"/>
                  <a:t> de </a:t>
                </a:r>
                <a:r>
                  <a:rPr lang="en-US" dirty="0" err="1"/>
                  <a:t>rafaga</a:t>
                </a:r>
                <a:r>
                  <a:rPr lang="en-US" dirty="0"/>
                  <a:t> = ancho de </a:t>
                </a:r>
                <a:r>
                  <a:rPr lang="en-US" dirty="0" err="1"/>
                  <a:t>banda</a:t>
                </a:r>
                <a:r>
                  <a:rPr lang="en-US" dirty="0"/>
                  <a:t> (100,000,000 bits/sec) x </a:t>
                </a:r>
                <a:r>
                  <a:rPr lang="en-US" dirty="0" err="1"/>
                  <a:t>tiempo</a:t>
                </a:r>
                <a:r>
                  <a:rPr lang="en-US" dirty="0"/>
                  <a:t> </a:t>
                </a:r>
                <a:r>
                  <a:rPr lang="en-US" dirty="0" err="1"/>
                  <a:t>permitido</a:t>
                </a:r>
                <a:r>
                  <a:rPr lang="en-US" dirty="0"/>
                  <a:t> de </a:t>
                </a:r>
                <a:r>
                  <a:rPr lang="en-US" dirty="0" err="1"/>
                  <a:t>rafagas</a:t>
                </a:r>
                <a:r>
                  <a:rPr lang="en-US" dirty="0"/>
                  <a:t> (5/1000s)</a:t>
                </a:r>
              </a:p>
              <a:p>
                <a:r>
                  <a:rPr lang="en-US" dirty="0"/>
                  <a:t>= 500,000 bits / 8 = 62.500 bytes</a:t>
                </a:r>
              </a:p>
            </p:txBody>
          </p:sp>
        </mc:Choice>
        <mc:Fallback xmlns="">
          <p:sp>
            <p:nvSpPr>
              <p:cNvPr id="12" name="TextBox 11">
                <a:extLst>
                  <a:ext uri="{FF2B5EF4-FFF2-40B4-BE49-F238E27FC236}">
                    <a16:creationId xmlns:a16="http://schemas.microsoft.com/office/drawing/2014/main" id="{5DB6853F-41DD-4ED9-A0BD-0538F0CB1773}"/>
                  </a:ext>
                </a:extLst>
              </p:cNvPr>
              <p:cNvSpPr txBox="1">
                <a:spLocks noRot="1" noChangeAspect="1" noMove="1" noResize="1" noEditPoints="1" noAdjustHandles="1" noChangeArrowheads="1" noChangeShapeType="1" noTextEdit="1"/>
              </p:cNvSpPr>
              <p:nvPr/>
            </p:nvSpPr>
            <p:spPr>
              <a:xfrm>
                <a:off x="5084515" y="4987827"/>
                <a:ext cx="4893639" cy="1107996"/>
              </a:xfrm>
              <a:prstGeom prst="rect">
                <a:avLst/>
              </a:prstGeom>
              <a:blipFill>
                <a:blip r:embed="rId8"/>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3" name="TextBox 12">
            <a:extLst>
              <a:ext uri="{FF2B5EF4-FFF2-40B4-BE49-F238E27FC236}">
                <a16:creationId xmlns:a16="http://schemas.microsoft.com/office/drawing/2014/main" id="{41EF782B-F0E3-4E2F-A771-822AC2B14D6F}"/>
              </a:ext>
            </a:extLst>
          </p:cNvPr>
          <p:cNvSpPr txBox="1"/>
          <p:nvPr/>
        </p:nvSpPr>
        <p:spPr>
          <a:xfrm>
            <a:off x="10133501" y="5027496"/>
            <a:ext cx="1969361" cy="338554"/>
          </a:xfrm>
          <a:prstGeom prst="rect">
            <a:avLst/>
          </a:prstGeom>
          <a:solidFill>
            <a:srgbClr val="0097A4"/>
          </a:solidFill>
        </p:spPr>
        <p:txBody>
          <a:bodyPr wrap="square" rtlCol="0">
            <a:spAutoFit/>
          </a:bodyPr>
          <a:lstStyle/>
          <a:p>
            <a:r>
              <a:rPr lang="es-GT" sz="1600" dirty="0" err="1">
                <a:solidFill>
                  <a:schemeClr val="bg1"/>
                </a:solidFill>
                <a:latin typeface="Consolas" panose="020B0609020204030204" pitchFamily="49" charset="0"/>
              </a:rPr>
              <a:t>bandwith-limit</a:t>
            </a:r>
            <a:endParaRPr lang="en-US" sz="1600" dirty="0">
              <a:solidFill>
                <a:schemeClr val="bg1"/>
              </a:solidFill>
              <a:latin typeface="Consolas" panose="020B0609020204030204" pitchFamily="49" charset="0"/>
            </a:endParaRPr>
          </a:p>
        </p:txBody>
      </p:sp>
      <p:sp>
        <p:nvSpPr>
          <p:cNvPr id="14" name="TextBox 13">
            <a:extLst>
              <a:ext uri="{FF2B5EF4-FFF2-40B4-BE49-F238E27FC236}">
                <a16:creationId xmlns:a16="http://schemas.microsoft.com/office/drawing/2014/main" id="{88D5D226-33B1-42E3-8A41-8B2DAF3ABEB1}"/>
              </a:ext>
            </a:extLst>
          </p:cNvPr>
          <p:cNvSpPr txBox="1"/>
          <p:nvPr/>
        </p:nvSpPr>
        <p:spPr>
          <a:xfrm>
            <a:off x="10133501" y="5615755"/>
            <a:ext cx="1969361" cy="338554"/>
          </a:xfrm>
          <a:prstGeom prst="rect">
            <a:avLst/>
          </a:prstGeom>
          <a:solidFill>
            <a:srgbClr val="009F77"/>
          </a:solidFill>
        </p:spPr>
        <p:txBody>
          <a:bodyPr wrap="square" rtlCol="0">
            <a:spAutoFit/>
          </a:bodyPr>
          <a:lstStyle/>
          <a:p>
            <a:r>
              <a:rPr lang="es-ES" sz="1600" dirty="0" err="1">
                <a:solidFill>
                  <a:schemeClr val="bg1"/>
                </a:solidFill>
                <a:latin typeface="Consolas" panose="020B0609020204030204" pitchFamily="49" charset="0"/>
              </a:rPr>
              <a:t>burst-size-limit</a:t>
            </a:r>
            <a:endParaRPr 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068054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a:xfrm>
            <a:off x="453361" y="1364511"/>
            <a:ext cx="5519515" cy="4213329"/>
          </a:xfrm>
        </p:spPr>
        <p:txBody>
          <a:bodyPr>
            <a:normAutofit fontScale="85000" lnSpcReduction="20000"/>
          </a:bodyPr>
          <a:lstStyle/>
          <a:p>
            <a:r>
              <a:rPr lang="es-GT" dirty="0" err="1"/>
              <a:t>Policing</a:t>
            </a:r>
            <a:r>
              <a:rPr lang="es-GT" dirty="0"/>
              <a:t>: Parte 4</a:t>
            </a:r>
          </a:p>
          <a:p>
            <a:pPr lvl="1"/>
            <a:r>
              <a:rPr lang="es-ES" dirty="0"/>
              <a:t>Cuando un paquete coincide con un término que tiene un </a:t>
            </a:r>
            <a:r>
              <a:rPr lang="es-ES" i="1" dirty="0" err="1"/>
              <a:t>policer</a:t>
            </a:r>
            <a:r>
              <a:rPr lang="es-ES" dirty="0"/>
              <a:t> en la cláusula entonces, el sistema primero determina si el paquete excede el </a:t>
            </a:r>
            <a:r>
              <a:rPr lang="es-ES" i="1" dirty="0" err="1"/>
              <a:t>policer</a:t>
            </a:r>
            <a:r>
              <a:rPr lang="es-ES" dirty="0"/>
              <a:t>.</a:t>
            </a:r>
          </a:p>
          <a:p>
            <a:pPr lvl="1"/>
            <a:r>
              <a:rPr lang="es-ES" dirty="0"/>
              <a:t>Si el paquete no excede el </a:t>
            </a:r>
            <a:r>
              <a:rPr lang="es-ES" i="1" dirty="0" err="1"/>
              <a:t>policer</a:t>
            </a:r>
            <a:r>
              <a:rPr lang="es-ES" dirty="0"/>
              <a:t>, el sistema realiza las acciones en la cláusula </a:t>
            </a:r>
            <a:r>
              <a:rPr lang="es-ES" b="1" dirty="0" err="1"/>
              <a:t>then</a:t>
            </a:r>
            <a:r>
              <a:rPr lang="es-ES" dirty="0"/>
              <a:t> del filtro de firewall como si hubiera dejado el control fuera de la configuración.</a:t>
            </a:r>
          </a:p>
          <a:p>
            <a:pPr lvl="1"/>
            <a:r>
              <a:rPr lang="es-ES" dirty="0"/>
              <a:t>Si el paquete excede el </a:t>
            </a:r>
            <a:r>
              <a:rPr lang="es-ES" i="1" dirty="0" err="1"/>
              <a:t>policer</a:t>
            </a:r>
            <a:r>
              <a:rPr lang="es-ES" dirty="0"/>
              <a:t>, el sistema realiza las acciones en la cláusula </a:t>
            </a:r>
            <a:r>
              <a:rPr lang="es-ES" b="1" dirty="0" err="1"/>
              <a:t>then</a:t>
            </a:r>
            <a:r>
              <a:rPr lang="es-ES" b="1" dirty="0"/>
              <a:t> </a:t>
            </a:r>
            <a:r>
              <a:rPr lang="es-ES" dirty="0"/>
              <a:t>del </a:t>
            </a:r>
            <a:r>
              <a:rPr lang="es-ES" dirty="0" err="1"/>
              <a:t>policer</a:t>
            </a:r>
            <a:r>
              <a:rPr lang="es-ES" dirty="0"/>
              <a:t>.</a:t>
            </a:r>
          </a:p>
          <a:p>
            <a:pPr lvl="1"/>
            <a:r>
              <a:rPr lang="es-ES" dirty="0"/>
              <a:t>Si la cláusula </a:t>
            </a:r>
            <a:r>
              <a:rPr lang="es-ES" b="1" dirty="0" err="1"/>
              <a:t>then</a:t>
            </a:r>
            <a:r>
              <a:rPr lang="es-ES" dirty="0"/>
              <a:t> del </a:t>
            </a:r>
            <a:r>
              <a:rPr lang="es-ES" i="1" dirty="0" err="1"/>
              <a:t>policer</a:t>
            </a:r>
            <a:r>
              <a:rPr lang="es-ES" dirty="0"/>
              <a:t> no da como resultado que el software descarte el paquete, el sistema realiza el resto de las acciones en la cláusula </a:t>
            </a:r>
            <a:r>
              <a:rPr lang="es-ES" b="1" dirty="0" err="1"/>
              <a:t>then</a:t>
            </a:r>
            <a:r>
              <a:rPr lang="es-ES" dirty="0"/>
              <a:t> del filtro del firewalls.</a:t>
            </a:r>
          </a:p>
        </p:txBody>
      </p:sp>
      <p:pic>
        <p:nvPicPr>
          <p:cNvPr id="6" name="Picture 5">
            <a:extLst>
              <a:ext uri="{FF2B5EF4-FFF2-40B4-BE49-F238E27FC236}">
                <a16:creationId xmlns:a16="http://schemas.microsoft.com/office/drawing/2014/main" id="{CBD840CD-9719-49F7-AE23-B43489C1B250}"/>
              </a:ext>
            </a:extLst>
          </p:cNvPr>
          <p:cNvPicPr>
            <a:picLocks noChangeAspect="1"/>
          </p:cNvPicPr>
          <p:nvPr/>
        </p:nvPicPr>
        <p:blipFill>
          <a:blip r:embed="rId3"/>
          <a:stretch>
            <a:fillRect/>
          </a:stretch>
        </p:blipFill>
        <p:spPr>
          <a:xfrm>
            <a:off x="5972876" y="1450452"/>
            <a:ext cx="6101425" cy="4985487"/>
          </a:xfrm>
          <a:prstGeom prst="rect">
            <a:avLst/>
          </a:prstGeom>
        </p:spPr>
      </p:pic>
      <p:sp>
        <p:nvSpPr>
          <p:cNvPr id="8" name="TextBox 7">
            <a:extLst>
              <a:ext uri="{FF2B5EF4-FFF2-40B4-BE49-F238E27FC236}">
                <a16:creationId xmlns:a16="http://schemas.microsoft.com/office/drawing/2014/main" id="{4BDDEF6B-6A26-4223-A922-A87426B06DBA}"/>
              </a:ext>
            </a:extLst>
          </p:cNvPr>
          <p:cNvSpPr txBox="1"/>
          <p:nvPr/>
        </p:nvSpPr>
        <p:spPr>
          <a:xfrm>
            <a:off x="224378" y="5302200"/>
            <a:ext cx="5519515" cy="1323439"/>
          </a:xfrm>
          <a:prstGeom prst="rect">
            <a:avLst/>
          </a:prstGeom>
          <a:solidFill>
            <a:srgbClr val="0097A4"/>
          </a:solidFill>
        </p:spPr>
        <p:txBody>
          <a:bodyPr wrap="square">
            <a:spAutoFit/>
          </a:bodyPr>
          <a:lstStyle/>
          <a:p>
            <a:pPr lvl="1"/>
            <a:r>
              <a:rPr lang="es-ES" sz="1600" dirty="0">
                <a:solidFill>
                  <a:schemeClr val="bg1"/>
                </a:solidFill>
              </a:rPr>
              <a:t>En los casos en los que se ha excedido el límite de velocidad especificado y tanto la cláusula “</a:t>
            </a:r>
            <a:r>
              <a:rPr lang="es-ES" sz="1600" b="1" dirty="0" err="1">
                <a:solidFill>
                  <a:schemeClr val="bg1"/>
                </a:solidFill>
              </a:rPr>
              <a:t>then</a:t>
            </a:r>
            <a:r>
              <a:rPr lang="es-ES" sz="1600" dirty="0">
                <a:solidFill>
                  <a:schemeClr val="bg1"/>
                </a:solidFill>
              </a:rPr>
              <a:t>" del </a:t>
            </a:r>
            <a:r>
              <a:rPr lang="es-ES" sz="1600" i="1" dirty="0" err="1">
                <a:solidFill>
                  <a:schemeClr val="bg1"/>
                </a:solidFill>
              </a:rPr>
              <a:t>policer</a:t>
            </a:r>
            <a:r>
              <a:rPr lang="es-ES" sz="1600" dirty="0">
                <a:solidFill>
                  <a:schemeClr val="bg1"/>
                </a:solidFill>
              </a:rPr>
              <a:t> como la cláusula “</a:t>
            </a:r>
            <a:r>
              <a:rPr lang="es-ES" sz="1600" b="1" dirty="0" err="1">
                <a:solidFill>
                  <a:schemeClr val="bg1"/>
                </a:solidFill>
              </a:rPr>
              <a:t>then</a:t>
            </a:r>
            <a:r>
              <a:rPr lang="es-ES" sz="1600" dirty="0">
                <a:solidFill>
                  <a:schemeClr val="bg1"/>
                </a:solidFill>
              </a:rPr>
              <a:t>" del filtro del cortafuegos definen modificadores de acción, el sistema utiliza los modificadores de acción del </a:t>
            </a:r>
            <a:r>
              <a:rPr lang="es-ES" sz="1600" i="1" dirty="0" err="1">
                <a:solidFill>
                  <a:schemeClr val="bg1"/>
                </a:solidFill>
              </a:rPr>
              <a:t>policer</a:t>
            </a:r>
            <a:r>
              <a:rPr lang="es-ES" sz="1600" dirty="0">
                <a:solidFill>
                  <a:schemeClr val="bg1"/>
                </a:solidFill>
              </a:rPr>
              <a:t>.</a:t>
            </a: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C1E7E8CC-F5A3-433E-8873-0CCEBFCDCC29}"/>
                  </a:ext>
                </a:extLst>
              </p14:cNvPr>
              <p14:cNvContentPartPr/>
              <p14:nvPr/>
            </p14:nvContentPartPr>
            <p14:xfrm>
              <a:off x="6264360" y="1362960"/>
              <a:ext cx="5165640" cy="2575800"/>
            </p14:xfrm>
          </p:contentPart>
        </mc:Choice>
        <mc:Fallback>
          <p:pic>
            <p:nvPicPr>
              <p:cNvPr id="5" name="Ink 4">
                <a:extLst>
                  <a:ext uri="{FF2B5EF4-FFF2-40B4-BE49-F238E27FC236}">
                    <a16:creationId xmlns:a16="http://schemas.microsoft.com/office/drawing/2014/main" id="{C1E7E8CC-F5A3-433E-8873-0CCEBFCDCC29}"/>
                  </a:ext>
                </a:extLst>
              </p:cNvPr>
              <p:cNvPicPr/>
              <p:nvPr/>
            </p:nvPicPr>
            <p:blipFill>
              <a:blip r:embed="rId5"/>
              <a:stretch>
                <a:fillRect/>
              </a:stretch>
            </p:blipFill>
            <p:spPr>
              <a:xfrm>
                <a:off x="6255000" y="1353600"/>
                <a:ext cx="5184360" cy="2594520"/>
              </a:xfrm>
              <a:prstGeom prst="rect">
                <a:avLst/>
              </a:prstGeom>
            </p:spPr>
          </p:pic>
        </mc:Fallback>
      </mc:AlternateContent>
    </p:spTree>
    <p:extLst>
      <p:ext uri="{BB962C8B-B14F-4D97-AF65-F5344CB8AC3E}">
        <p14:creationId xmlns:p14="http://schemas.microsoft.com/office/powerpoint/2010/main" val="3803825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Ejemplo de Configuración</a:t>
            </a:r>
            <a:endParaRPr lang="en-US" dirty="0"/>
          </a:p>
        </p:txBody>
      </p:sp>
      <p:pic>
        <p:nvPicPr>
          <p:cNvPr id="6" name="Picture 5">
            <a:extLst>
              <a:ext uri="{FF2B5EF4-FFF2-40B4-BE49-F238E27FC236}">
                <a16:creationId xmlns:a16="http://schemas.microsoft.com/office/drawing/2014/main" id="{19383EC7-1E31-4FFD-91EC-AB3BED98352C}"/>
              </a:ext>
            </a:extLst>
          </p:cNvPr>
          <p:cNvPicPr>
            <a:picLocks noChangeAspect="1"/>
          </p:cNvPicPr>
          <p:nvPr/>
        </p:nvPicPr>
        <p:blipFill>
          <a:blip r:embed="rId3"/>
          <a:stretch>
            <a:fillRect/>
          </a:stretch>
        </p:blipFill>
        <p:spPr>
          <a:xfrm>
            <a:off x="3945934" y="1364512"/>
            <a:ext cx="3979632" cy="5253639"/>
          </a:xfrm>
          <a:prstGeom prst="rect">
            <a:avLst/>
          </a:prstGeom>
        </p:spPr>
      </p:pic>
    </p:spTree>
    <p:extLst>
      <p:ext uri="{BB962C8B-B14F-4D97-AF65-F5344CB8AC3E}">
        <p14:creationId xmlns:p14="http://schemas.microsoft.com/office/powerpoint/2010/main" val="1692963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Verificación de conocimientos</a:t>
            </a:r>
            <a:endParaRPr lang="en-US" dirty="0"/>
          </a:p>
        </p:txBody>
      </p:sp>
      <p:pic>
        <p:nvPicPr>
          <p:cNvPr id="6" name="Picture 5">
            <a:extLst>
              <a:ext uri="{FF2B5EF4-FFF2-40B4-BE49-F238E27FC236}">
                <a16:creationId xmlns:a16="http://schemas.microsoft.com/office/drawing/2014/main" id="{9E84C0D9-A5F7-4D98-96C0-8CD1C44448DC}"/>
              </a:ext>
            </a:extLst>
          </p:cNvPr>
          <p:cNvPicPr>
            <a:picLocks noChangeAspect="1"/>
          </p:cNvPicPr>
          <p:nvPr/>
        </p:nvPicPr>
        <p:blipFill rotWithShape="1">
          <a:blip r:embed="rId3"/>
          <a:srcRect l="1027"/>
          <a:stretch/>
        </p:blipFill>
        <p:spPr>
          <a:xfrm>
            <a:off x="2105529" y="1877275"/>
            <a:ext cx="7980941" cy="4593863"/>
          </a:xfrm>
          <a:prstGeom prst="rect">
            <a:avLst/>
          </a:prstGeom>
        </p:spPr>
      </p:pic>
    </p:spTree>
    <p:extLst>
      <p:ext uri="{BB962C8B-B14F-4D97-AF65-F5344CB8AC3E}">
        <p14:creationId xmlns:p14="http://schemas.microsoft.com/office/powerpoint/2010/main" val="3221289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Verificación de conocimientos</a:t>
            </a:r>
            <a:endParaRPr lang="en-US" dirty="0"/>
          </a:p>
          <a:p>
            <a:endParaRPr lang="en-US" dirty="0"/>
          </a:p>
        </p:txBody>
      </p:sp>
      <p:pic>
        <p:nvPicPr>
          <p:cNvPr id="6" name="Picture 5">
            <a:extLst>
              <a:ext uri="{FF2B5EF4-FFF2-40B4-BE49-F238E27FC236}">
                <a16:creationId xmlns:a16="http://schemas.microsoft.com/office/drawing/2014/main" id="{296C7F18-AB59-48EF-A500-E24A3AE8C6BE}"/>
              </a:ext>
            </a:extLst>
          </p:cNvPr>
          <p:cNvPicPr>
            <a:picLocks noChangeAspect="1"/>
          </p:cNvPicPr>
          <p:nvPr/>
        </p:nvPicPr>
        <p:blipFill>
          <a:blip r:embed="rId3"/>
          <a:stretch>
            <a:fillRect/>
          </a:stretch>
        </p:blipFill>
        <p:spPr>
          <a:xfrm>
            <a:off x="2040780" y="1877275"/>
            <a:ext cx="8110440" cy="4413845"/>
          </a:xfrm>
          <a:prstGeom prst="rect">
            <a:avLst/>
          </a:prstGeom>
        </p:spPr>
      </p:pic>
    </p:spTree>
    <p:extLst>
      <p:ext uri="{BB962C8B-B14F-4D97-AF65-F5344CB8AC3E}">
        <p14:creationId xmlns:p14="http://schemas.microsoft.com/office/powerpoint/2010/main" val="2880793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2" y="2083242"/>
            <a:ext cx="6211665" cy="1358458"/>
          </a:xfrm>
        </p:spPr>
        <p:txBody>
          <a:bodyPr>
            <a:noAutofit/>
          </a:bodyPr>
          <a:lstStyle/>
          <a:p>
            <a:r>
              <a:rPr lang="es-ES" sz="3400" dirty="0" err="1"/>
              <a:t>Unicast</a:t>
            </a:r>
            <a:r>
              <a:rPr lang="es-ES" sz="3400" dirty="0"/>
              <a:t> RPF</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Describir la operación y configuración de RPF </a:t>
            </a:r>
            <a:r>
              <a:rPr lang="es-ES" dirty="0" err="1"/>
              <a:t>Unicast</a:t>
            </a:r>
            <a:endParaRPr lang="es-ES" dirty="0"/>
          </a:p>
        </p:txBody>
      </p:sp>
    </p:spTree>
    <p:extLst>
      <p:ext uri="{BB962C8B-B14F-4D97-AF65-F5344CB8AC3E}">
        <p14:creationId xmlns:p14="http://schemas.microsoft.com/office/powerpoint/2010/main" val="396111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Verificación de RPF </a:t>
            </a:r>
            <a:r>
              <a:rPr lang="es-GT" dirty="0" err="1"/>
              <a:t>Unicast</a:t>
            </a:r>
            <a:endParaRPr lang="es-GT" dirty="0"/>
          </a:p>
          <a:p>
            <a:pPr lvl="1"/>
            <a:r>
              <a:rPr lang="es-ES" dirty="0" err="1"/>
              <a:t>Unicast</a:t>
            </a:r>
            <a:r>
              <a:rPr lang="es-ES" dirty="0"/>
              <a:t> reverse-</a:t>
            </a:r>
            <a:r>
              <a:rPr lang="es-ES" dirty="0" err="1"/>
              <a:t>path</a:t>
            </a:r>
            <a:r>
              <a:rPr lang="es-ES" dirty="0"/>
              <a:t>-</a:t>
            </a:r>
            <a:r>
              <a:rPr lang="es-ES" dirty="0" err="1"/>
              <a:t>forwarding</a:t>
            </a:r>
            <a:r>
              <a:rPr lang="es-ES" dirty="0"/>
              <a:t> (RPF) automatiza los filtros </a:t>
            </a:r>
            <a:r>
              <a:rPr lang="es-ES" dirty="0" err="1"/>
              <a:t>antispoofing</a:t>
            </a:r>
            <a:r>
              <a:rPr lang="es-ES" dirty="0"/>
              <a:t> en función de las tablas de enrutamiento (también conocidas como base de información de enrutamiento [RIB]), lo cual ayuda a validar la recepción de paquetes en las interfaces </a:t>
            </a:r>
            <a:endParaRPr lang="en-US" dirty="0"/>
          </a:p>
        </p:txBody>
      </p:sp>
      <p:pic>
        <p:nvPicPr>
          <p:cNvPr id="8" name="Picture 7">
            <a:extLst>
              <a:ext uri="{FF2B5EF4-FFF2-40B4-BE49-F238E27FC236}">
                <a16:creationId xmlns:a16="http://schemas.microsoft.com/office/drawing/2014/main" id="{7CEEF5CB-7FA0-4F0E-8081-7A04F5F9E267}"/>
              </a:ext>
            </a:extLst>
          </p:cNvPr>
          <p:cNvPicPr>
            <a:picLocks noChangeAspect="1"/>
          </p:cNvPicPr>
          <p:nvPr/>
        </p:nvPicPr>
        <p:blipFill>
          <a:blip r:embed="rId3"/>
          <a:stretch>
            <a:fillRect/>
          </a:stretch>
        </p:blipFill>
        <p:spPr>
          <a:xfrm>
            <a:off x="2691891" y="3068440"/>
            <a:ext cx="6808217" cy="3281560"/>
          </a:xfrm>
          <a:prstGeom prst="rect">
            <a:avLst/>
          </a:prstGeom>
        </p:spPr>
      </p:pic>
    </p:spTree>
    <p:extLst>
      <p:ext uri="{BB962C8B-B14F-4D97-AF65-F5344CB8AC3E}">
        <p14:creationId xmlns:p14="http://schemas.microsoft.com/office/powerpoint/2010/main" val="2110442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Verificación de RPF </a:t>
            </a:r>
            <a:r>
              <a:rPr lang="es-GT" dirty="0" err="1"/>
              <a:t>Unicast</a:t>
            </a:r>
            <a:endParaRPr lang="es-GT" dirty="0"/>
          </a:p>
          <a:p>
            <a:pPr marL="53975" lvl="1" indent="0">
              <a:buNone/>
            </a:pPr>
            <a:r>
              <a:rPr lang="es-ES" dirty="0"/>
              <a:t>Dos modos:</a:t>
            </a:r>
          </a:p>
          <a:p>
            <a:pPr lvl="1"/>
            <a:r>
              <a:rPr lang="es-ES" dirty="0" err="1"/>
              <a:t>Strict</a:t>
            </a:r>
            <a:r>
              <a:rPr lang="es-ES" dirty="0"/>
              <a:t> (predeterminado): acepta el paquete si:</a:t>
            </a:r>
          </a:p>
          <a:p>
            <a:pPr lvl="2"/>
            <a:r>
              <a:rPr lang="es-ES" dirty="0"/>
              <a:t>La dirección de origen del paquete coincide con una ruta activa</a:t>
            </a:r>
          </a:p>
          <a:p>
            <a:pPr lvl="2"/>
            <a:r>
              <a:rPr lang="es-ES" dirty="0"/>
              <a:t>El siguiente salto de la ruta activa utiliza la interfaz por la que se recibió el paquete</a:t>
            </a:r>
            <a:endParaRPr lang="en-US" dirty="0"/>
          </a:p>
        </p:txBody>
      </p:sp>
      <p:pic>
        <p:nvPicPr>
          <p:cNvPr id="6" name="Picture 5">
            <a:extLst>
              <a:ext uri="{FF2B5EF4-FFF2-40B4-BE49-F238E27FC236}">
                <a16:creationId xmlns:a16="http://schemas.microsoft.com/office/drawing/2014/main" id="{E5E7E990-4F3B-4B5F-A637-89ECF6298C7B}"/>
              </a:ext>
            </a:extLst>
          </p:cNvPr>
          <p:cNvPicPr>
            <a:picLocks noChangeAspect="1"/>
          </p:cNvPicPr>
          <p:nvPr/>
        </p:nvPicPr>
        <p:blipFill>
          <a:blip r:embed="rId3"/>
          <a:stretch>
            <a:fillRect/>
          </a:stretch>
        </p:blipFill>
        <p:spPr>
          <a:xfrm>
            <a:off x="2917321" y="3429000"/>
            <a:ext cx="6564303" cy="3222955"/>
          </a:xfrm>
          <a:prstGeom prst="rect">
            <a:avLst/>
          </a:prstGeom>
        </p:spPr>
      </p:pic>
    </p:spTree>
    <p:extLst>
      <p:ext uri="{BB962C8B-B14F-4D97-AF65-F5344CB8AC3E}">
        <p14:creationId xmlns:p14="http://schemas.microsoft.com/office/powerpoint/2010/main" val="215497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Verificación de RPF </a:t>
            </a:r>
            <a:r>
              <a:rPr lang="es-GT" dirty="0" err="1"/>
              <a:t>Unicast</a:t>
            </a:r>
            <a:endParaRPr lang="es-GT" dirty="0"/>
          </a:p>
          <a:p>
            <a:pPr marL="53975" lvl="1" indent="0">
              <a:buNone/>
            </a:pPr>
            <a:r>
              <a:rPr lang="es-ES" dirty="0"/>
              <a:t>Dos modos:</a:t>
            </a:r>
          </a:p>
          <a:p>
            <a:pPr lvl="1"/>
            <a:r>
              <a:rPr lang="es-ES" dirty="0" err="1"/>
              <a:t>Loose</a:t>
            </a:r>
            <a:r>
              <a:rPr lang="es-ES" dirty="0"/>
              <a:t>, acepta el paquete si:</a:t>
            </a:r>
          </a:p>
          <a:p>
            <a:pPr lvl="2"/>
            <a:r>
              <a:rPr lang="es-ES" dirty="0"/>
              <a:t>La dirección de origen del paquete coincide con una ruta activa</a:t>
            </a:r>
          </a:p>
          <a:p>
            <a:pPr lvl="2"/>
            <a:r>
              <a:rPr lang="es-ES" dirty="0"/>
              <a:t>No tiene sentido si se tiene una ruta predeterminada</a:t>
            </a:r>
          </a:p>
        </p:txBody>
      </p:sp>
      <p:pic>
        <p:nvPicPr>
          <p:cNvPr id="6" name="Picture 5">
            <a:extLst>
              <a:ext uri="{FF2B5EF4-FFF2-40B4-BE49-F238E27FC236}">
                <a16:creationId xmlns:a16="http://schemas.microsoft.com/office/drawing/2014/main" id="{E5E7E990-4F3B-4B5F-A637-89ECF6298C7B}"/>
              </a:ext>
            </a:extLst>
          </p:cNvPr>
          <p:cNvPicPr>
            <a:picLocks noChangeAspect="1"/>
          </p:cNvPicPr>
          <p:nvPr/>
        </p:nvPicPr>
        <p:blipFill>
          <a:blip r:embed="rId3"/>
          <a:stretch>
            <a:fillRect/>
          </a:stretch>
        </p:blipFill>
        <p:spPr>
          <a:xfrm>
            <a:off x="2917321" y="3429000"/>
            <a:ext cx="6564303" cy="3222955"/>
          </a:xfrm>
          <a:prstGeom prst="rect">
            <a:avLst/>
          </a:prstGeom>
        </p:spPr>
      </p:pic>
    </p:spTree>
    <p:extLst>
      <p:ext uri="{BB962C8B-B14F-4D97-AF65-F5344CB8AC3E}">
        <p14:creationId xmlns:p14="http://schemas.microsoft.com/office/powerpoint/2010/main" val="1081024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n-US" dirty="0" err="1"/>
              <a:t>Elementos</a:t>
            </a:r>
            <a:r>
              <a:rPr lang="en-US" dirty="0"/>
              <a:t> </a:t>
            </a:r>
            <a:r>
              <a:rPr lang="en-US" dirty="0" err="1"/>
              <a:t>fundamentales</a:t>
            </a:r>
            <a:r>
              <a:rPr lang="en-US" dirty="0"/>
              <a:t> de los </a:t>
            </a:r>
            <a:r>
              <a:rPr lang="en-US" dirty="0" err="1"/>
              <a:t>filtros</a:t>
            </a:r>
            <a:r>
              <a:rPr lang="en-US" dirty="0"/>
              <a:t> de firewall</a:t>
            </a:r>
          </a:p>
          <a:p>
            <a:pPr lvl="1"/>
            <a:r>
              <a:rPr lang="es-ES" sz="2000" dirty="0"/>
              <a:t>Las políticas de enrutamiento y los filtros de firewall tienen una estructura común.</a:t>
            </a:r>
          </a:p>
          <a:p>
            <a:pPr lvl="1"/>
            <a:r>
              <a:rPr lang="es-ES" sz="2000" dirty="0"/>
              <a:t>Un filtro de firewall consiste en uno o mas términos</a:t>
            </a:r>
          </a:p>
          <a:p>
            <a:pPr lvl="1"/>
            <a:r>
              <a:rPr lang="es-ES" sz="2000" dirty="0"/>
              <a:t>El software evalúa los términos de forma consecutiva hasta que alcanza una acción de finalización.</a:t>
            </a:r>
          </a:p>
          <a:p>
            <a:endParaRPr lang="en-US" dirty="0"/>
          </a:p>
        </p:txBody>
      </p:sp>
      <p:grpSp>
        <p:nvGrpSpPr>
          <p:cNvPr id="12" name="Group 11">
            <a:extLst>
              <a:ext uri="{FF2B5EF4-FFF2-40B4-BE49-F238E27FC236}">
                <a16:creationId xmlns:a16="http://schemas.microsoft.com/office/drawing/2014/main" id="{53899F89-584E-44CF-A738-7534B00069CA}"/>
              </a:ext>
            </a:extLst>
          </p:cNvPr>
          <p:cNvGrpSpPr/>
          <p:nvPr/>
        </p:nvGrpSpPr>
        <p:grpSpPr>
          <a:xfrm>
            <a:off x="1101033" y="2710738"/>
            <a:ext cx="9669433" cy="3863212"/>
            <a:chOff x="1061884" y="2839828"/>
            <a:chExt cx="9669433" cy="3863212"/>
          </a:xfrm>
        </p:grpSpPr>
        <p:pic>
          <p:nvPicPr>
            <p:cNvPr id="6" name="Picture 5">
              <a:extLst>
                <a:ext uri="{FF2B5EF4-FFF2-40B4-BE49-F238E27FC236}">
                  <a16:creationId xmlns:a16="http://schemas.microsoft.com/office/drawing/2014/main" id="{332DFC9A-E990-49B2-AB61-357EB5BA5479}"/>
                </a:ext>
              </a:extLst>
            </p:cNvPr>
            <p:cNvPicPr>
              <a:picLocks noChangeAspect="1"/>
            </p:cNvPicPr>
            <p:nvPr/>
          </p:nvPicPr>
          <p:blipFill>
            <a:blip r:embed="rId3"/>
            <a:stretch>
              <a:fillRect/>
            </a:stretch>
          </p:blipFill>
          <p:spPr>
            <a:xfrm>
              <a:off x="1061884" y="2839828"/>
              <a:ext cx="9286568" cy="3863212"/>
            </a:xfrm>
            <a:prstGeom prst="rect">
              <a:avLst/>
            </a:prstGeom>
          </p:spPr>
        </p:pic>
        <p:sp>
          <p:nvSpPr>
            <p:cNvPr id="8" name="TextBox 7">
              <a:extLst>
                <a:ext uri="{FF2B5EF4-FFF2-40B4-BE49-F238E27FC236}">
                  <a16:creationId xmlns:a16="http://schemas.microsoft.com/office/drawing/2014/main" id="{EAD33B2E-C719-4510-9AE7-F87F6768EDD6}"/>
                </a:ext>
              </a:extLst>
            </p:cNvPr>
            <p:cNvSpPr txBox="1"/>
            <p:nvPr/>
          </p:nvSpPr>
          <p:spPr>
            <a:xfrm>
              <a:off x="1061884" y="3195935"/>
              <a:ext cx="3008671" cy="1323439"/>
            </a:xfrm>
            <a:prstGeom prst="rect">
              <a:avLst/>
            </a:prstGeom>
            <a:solidFill>
              <a:schemeClr val="bg1"/>
            </a:solidFill>
          </p:spPr>
          <p:txBody>
            <a:bodyPr wrap="square">
              <a:spAutoFit/>
            </a:bodyPr>
            <a:lstStyle/>
            <a:p>
              <a:r>
                <a:rPr lang="es-ES" sz="1600" dirty="0"/>
                <a:t>Los filtros de firewall consisten en uno o más términos; el software evalúa los términos de forma secuencial hasta que alcanza una acción de finalización.</a:t>
              </a:r>
              <a:endParaRPr lang="en-US" sz="1600" dirty="0"/>
            </a:p>
          </p:txBody>
        </p:sp>
        <p:sp>
          <p:nvSpPr>
            <p:cNvPr id="9" name="TextBox 8">
              <a:extLst>
                <a:ext uri="{FF2B5EF4-FFF2-40B4-BE49-F238E27FC236}">
                  <a16:creationId xmlns:a16="http://schemas.microsoft.com/office/drawing/2014/main" id="{0801F2AE-1E13-4C81-9610-BC488633A82F}"/>
                </a:ext>
              </a:extLst>
            </p:cNvPr>
            <p:cNvSpPr txBox="1"/>
            <p:nvPr/>
          </p:nvSpPr>
          <p:spPr>
            <a:xfrm>
              <a:off x="1147710" y="4908713"/>
              <a:ext cx="2837017" cy="584775"/>
            </a:xfrm>
            <a:prstGeom prst="rect">
              <a:avLst/>
            </a:prstGeom>
            <a:solidFill>
              <a:schemeClr val="bg1"/>
            </a:solidFill>
          </p:spPr>
          <p:txBody>
            <a:bodyPr wrap="square">
              <a:spAutoFit/>
            </a:bodyPr>
            <a:lstStyle/>
            <a:p>
              <a:r>
                <a:rPr lang="es-ES" sz="1600" dirty="0"/>
                <a:t>Las sentencia </a:t>
              </a:r>
              <a:r>
                <a:rPr lang="es-ES" sz="1600" dirty="0" err="1">
                  <a:solidFill>
                    <a:srgbClr val="EB5757"/>
                  </a:solidFill>
                  <a:effectLst/>
                  <a:latin typeface="SFMono-Regular"/>
                </a:rPr>
                <a:t>from</a:t>
              </a:r>
              <a:r>
                <a:rPr lang="es-ES" sz="1600" dirty="0"/>
                <a:t> describen las condiciones de coincidencia</a:t>
              </a:r>
              <a:endParaRPr lang="en-US" sz="1600" dirty="0"/>
            </a:p>
          </p:txBody>
        </p:sp>
        <p:sp>
          <p:nvSpPr>
            <p:cNvPr id="10" name="TextBox 9">
              <a:extLst>
                <a:ext uri="{FF2B5EF4-FFF2-40B4-BE49-F238E27FC236}">
                  <a16:creationId xmlns:a16="http://schemas.microsoft.com/office/drawing/2014/main" id="{AD4ABE19-DE22-47D5-971C-DA52EE42A564}"/>
                </a:ext>
              </a:extLst>
            </p:cNvPr>
            <p:cNvSpPr txBox="1"/>
            <p:nvPr/>
          </p:nvSpPr>
          <p:spPr>
            <a:xfrm>
              <a:off x="7722646" y="3272879"/>
              <a:ext cx="3008671" cy="584775"/>
            </a:xfrm>
            <a:prstGeom prst="rect">
              <a:avLst/>
            </a:prstGeom>
            <a:solidFill>
              <a:schemeClr val="bg1"/>
            </a:solidFill>
          </p:spPr>
          <p:txBody>
            <a:bodyPr wrap="square">
              <a:spAutoFit/>
            </a:bodyPr>
            <a:lstStyle/>
            <a:p>
              <a:r>
                <a:rPr lang="es-ES" sz="1600" dirty="0"/>
                <a:t>Los nombres de los términos son definidos por el usuario.</a:t>
              </a:r>
              <a:endParaRPr lang="en-US" sz="1600" dirty="0"/>
            </a:p>
          </p:txBody>
        </p:sp>
        <p:sp>
          <p:nvSpPr>
            <p:cNvPr id="11" name="TextBox 10">
              <a:extLst>
                <a:ext uri="{FF2B5EF4-FFF2-40B4-BE49-F238E27FC236}">
                  <a16:creationId xmlns:a16="http://schemas.microsoft.com/office/drawing/2014/main" id="{D22FD2E4-7F15-4982-8F99-4D5386F792F8}"/>
                </a:ext>
              </a:extLst>
            </p:cNvPr>
            <p:cNvSpPr txBox="1"/>
            <p:nvPr/>
          </p:nvSpPr>
          <p:spPr>
            <a:xfrm>
              <a:off x="7722646" y="4528928"/>
              <a:ext cx="3008671" cy="1077218"/>
            </a:xfrm>
            <a:prstGeom prst="rect">
              <a:avLst/>
            </a:prstGeom>
            <a:solidFill>
              <a:schemeClr val="bg1"/>
            </a:solidFill>
          </p:spPr>
          <p:txBody>
            <a:bodyPr wrap="square">
              <a:spAutoFit/>
            </a:bodyPr>
            <a:lstStyle/>
            <a:p>
              <a:r>
                <a:rPr lang="es-ES" sz="1600" dirty="0"/>
                <a:t>Las sentencias </a:t>
              </a:r>
              <a:r>
                <a:rPr lang="es-ES" sz="1600" dirty="0" err="1">
                  <a:solidFill>
                    <a:srgbClr val="EB5757"/>
                  </a:solidFill>
                  <a:effectLst/>
                  <a:latin typeface="SFMono-Regular"/>
                </a:rPr>
                <a:t>then</a:t>
              </a:r>
              <a:r>
                <a:rPr lang="es-ES" sz="1600" dirty="0"/>
                <a:t> describen las acciones que a tomar si ocurre una coincidencia con la sentencia </a:t>
              </a:r>
              <a:r>
                <a:rPr lang="es-ES" sz="1600" dirty="0" err="1">
                  <a:solidFill>
                    <a:srgbClr val="EB5757"/>
                  </a:solidFill>
                  <a:effectLst/>
                  <a:latin typeface="SFMono-Regular"/>
                </a:rPr>
                <a:t>from</a:t>
              </a:r>
              <a:r>
                <a:rPr lang="es-ES" sz="1600" dirty="0"/>
                <a:t>.</a:t>
              </a:r>
              <a:endParaRPr lang="en-US" sz="1600" dirty="0"/>
            </a:p>
          </p:txBody>
        </p:sp>
      </p:grpSp>
      <p:sp>
        <p:nvSpPr>
          <p:cNvPr id="13" name="TextBox 12">
            <a:extLst>
              <a:ext uri="{FF2B5EF4-FFF2-40B4-BE49-F238E27FC236}">
                <a16:creationId xmlns:a16="http://schemas.microsoft.com/office/drawing/2014/main" id="{661B6528-4FAA-4391-A70F-52527BE6E747}"/>
              </a:ext>
            </a:extLst>
          </p:cNvPr>
          <p:cNvSpPr txBox="1"/>
          <p:nvPr/>
        </p:nvSpPr>
        <p:spPr>
          <a:xfrm>
            <a:off x="7528263" y="5507841"/>
            <a:ext cx="6101542" cy="2031325"/>
          </a:xfrm>
          <a:prstGeom prst="rect">
            <a:avLst/>
          </a:prstGeom>
          <a:noFill/>
        </p:spPr>
        <p:txBody>
          <a:bodyPr wrap="square">
            <a:spAutoFit/>
          </a:bodyPr>
          <a:lstStyle/>
          <a:p>
            <a:pPr algn="l"/>
            <a:r>
              <a:rPr lang="en-US" b="0" i="0" dirty="0">
                <a:solidFill>
                  <a:srgbClr val="4D5259"/>
                </a:solidFill>
                <a:effectLst/>
                <a:latin typeface="Lato" panose="020F0502020204030203" pitchFamily="34" charset="0"/>
              </a:rPr>
              <a:t>If a firewall filter term contains multiple match conditions, a packet must meet </a:t>
            </a:r>
            <a:r>
              <a:rPr lang="en-US" b="0" i="1" dirty="0">
                <a:solidFill>
                  <a:srgbClr val="4D5259"/>
                </a:solidFill>
                <a:effectLst/>
                <a:latin typeface="Lato" panose="020F0502020204030203" pitchFamily="34" charset="0"/>
              </a:rPr>
              <a:t>all</a:t>
            </a:r>
            <a:r>
              <a:rPr lang="en-US" b="0" i="0" dirty="0">
                <a:solidFill>
                  <a:srgbClr val="4D5259"/>
                </a:solidFill>
                <a:effectLst/>
                <a:latin typeface="Lato" panose="020F0502020204030203" pitchFamily="34" charset="0"/>
              </a:rPr>
              <a:t> match conditions to be considered a match for the firewall filter term.</a:t>
            </a:r>
          </a:p>
          <a:p>
            <a:pPr algn="l"/>
            <a:r>
              <a:rPr lang="en-US" b="0" i="0" dirty="0">
                <a:solidFill>
                  <a:srgbClr val="4D5259"/>
                </a:solidFill>
                <a:effectLst/>
                <a:latin typeface="Lato" panose="020F0502020204030203" pitchFamily="34" charset="0"/>
              </a:rPr>
              <a:t>If a single match condition is configured with multiple values, such as a range of values, a packet must match only </a:t>
            </a:r>
            <a:r>
              <a:rPr lang="en-US" b="0" i="1" dirty="0">
                <a:solidFill>
                  <a:srgbClr val="4D5259"/>
                </a:solidFill>
                <a:effectLst/>
                <a:latin typeface="Lato" panose="020F0502020204030203" pitchFamily="34" charset="0"/>
              </a:rPr>
              <a:t>one</a:t>
            </a:r>
            <a:r>
              <a:rPr lang="en-US" b="0" i="0" dirty="0">
                <a:solidFill>
                  <a:srgbClr val="4D5259"/>
                </a:solidFill>
                <a:effectLst/>
                <a:latin typeface="Lato" panose="020F0502020204030203" pitchFamily="34" charset="0"/>
              </a:rPr>
              <a:t> of the values to be considered a match for the firewall filter term.</a:t>
            </a: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E62B05A4-6154-4292-92B9-4070ED02FB34}"/>
                  </a:ext>
                </a:extLst>
              </p14:cNvPr>
              <p14:cNvContentPartPr/>
              <p14:nvPr/>
            </p14:nvContentPartPr>
            <p14:xfrm>
              <a:off x="624960" y="2922120"/>
              <a:ext cx="6375600" cy="3580200"/>
            </p14:xfrm>
          </p:contentPart>
        </mc:Choice>
        <mc:Fallback>
          <p:pic>
            <p:nvPicPr>
              <p:cNvPr id="5" name="Ink 4">
                <a:extLst>
                  <a:ext uri="{FF2B5EF4-FFF2-40B4-BE49-F238E27FC236}">
                    <a16:creationId xmlns:a16="http://schemas.microsoft.com/office/drawing/2014/main" id="{E62B05A4-6154-4292-92B9-4070ED02FB34}"/>
                  </a:ext>
                </a:extLst>
              </p:cNvPr>
              <p:cNvPicPr/>
              <p:nvPr/>
            </p:nvPicPr>
            <p:blipFill>
              <a:blip r:embed="rId5"/>
              <a:stretch>
                <a:fillRect/>
              </a:stretch>
            </p:blipFill>
            <p:spPr>
              <a:xfrm>
                <a:off x="615600" y="2912760"/>
                <a:ext cx="6394320" cy="3598920"/>
              </a:xfrm>
              <a:prstGeom prst="rect">
                <a:avLst/>
              </a:prstGeom>
            </p:spPr>
          </p:pic>
        </mc:Fallback>
      </mc:AlternateContent>
    </p:spTree>
    <p:extLst>
      <p:ext uri="{BB962C8B-B14F-4D97-AF65-F5344CB8AC3E}">
        <p14:creationId xmlns:p14="http://schemas.microsoft.com/office/powerpoint/2010/main" val="35743115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Precauciones al usar RPF </a:t>
            </a:r>
            <a:r>
              <a:rPr lang="es-GT" dirty="0" err="1"/>
              <a:t>Unicast</a:t>
            </a:r>
            <a:r>
              <a:rPr lang="es-GT" dirty="0"/>
              <a:t>  (Parte 1)</a:t>
            </a:r>
          </a:p>
          <a:p>
            <a:pPr marL="53975" lvl="1" indent="0">
              <a:buNone/>
            </a:pPr>
            <a:r>
              <a:rPr lang="es-ES" sz="2000" dirty="0"/>
              <a:t>Rutas activas versus factibles (modo estricto)</a:t>
            </a:r>
          </a:p>
          <a:p>
            <a:pPr lvl="1"/>
            <a:r>
              <a:rPr lang="es-ES" sz="2000" dirty="0"/>
              <a:t>De manera predeterminada, el software verifica solo la ruta activa a un prefijo, lo que puede causar caídas cuando existen múltiples rutas</a:t>
            </a:r>
          </a:p>
          <a:p>
            <a:pPr lvl="1"/>
            <a:r>
              <a:rPr lang="es-ES" sz="2000" dirty="0"/>
              <a:t>En redes donde existe enrutamiento perfectamente simétrico, el comportamiento predeterminado de considerar solo rutas activas funciona</a:t>
            </a:r>
          </a:p>
          <a:p>
            <a:pPr lvl="1"/>
            <a:r>
              <a:rPr lang="es-ES" sz="2000" dirty="0"/>
              <a:t>En los casos en que exista la posibilidad de un enrutamiento asimétrico, este diseño puede hacer que se elimine el tráfico legítimo</a:t>
            </a:r>
            <a:r>
              <a:rPr lang="es-ES" dirty="0"/>
              <a:t>.</a:t>
            </a:r>
            <a:endParaRPr lang="en-US" dirty="0"/>
          </a:p>
        </p:txBody>
      </p:sp>
      <p:pic>
        <p:nvPicPr>
          <p:cNvPr id="6" name="Picture 5">
            <a:extLst>
              <a:ext uri="{FF2B5EF4-FFF2-40B4-BE49-F238E27FC236}">
                <a16:creationId xmlns:a16="http://schemas.microsoft.com/office/drawing/2014/main" id="{01EA3BCC-76C2-45F7-83EA-45EEE5BBE3F3}"/>
              </a:ext>
            </a:extLst>
          </p:cNvPr>
          <p:cNvPicPr>
            <a:picLocks noChangeAspect="1"/>
          </p:cNvPicPr>
          <p:nvPr/>
        </p:nvPicPr>
        <p:blipFill>
          <a:blip r:embed="rId3"/>
          <a:stretch>
            <a:fillRect/>
          </a:stretch>
        </p:blipFill>
        <p:spPr>
          <a:xfrm>
            <a:off x="1693542" y="4026179"/>
            <a:ext cx="8804916" cy="2453664"/>
          </a:xfrm>
          <a:prstGeom prst="rect">
            <a:avLst/>
          </a:prstGeom>
        </p:spPr>
      </p:pic>
    </p:spTree>
    <p:extLst>
      <p:ext uri="{BB962C8B-B14F-4D97-AF65-F5344CB8AC3E}">
        <p14:creationId xmlns:p14="http://schemas.microsoft.com/office/powerpoint/2010/main" val="18818664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Precauciones al usar RPF </a:t>
            </a:r>
            <a:r>
              <a:rPr lang="es-GT" dirty="0" err="1"/>
              <a:t>Unicast</a:t>
            </a:r>
            <a:r>
              <a:rPr lang="es-GT" dirty="0"/>
              <a:t>  (Parte 1)</a:t>
            </a:r>
          </a:p>
          <a:p>
            <a:pPr lvl="1"/>
            <a:r>
              <a:rPr lang="es-ES" dirty="0"/>
              <a:t>El sistema considera todas las rutas que recibe para un prefijo dado, incluso si no son la ruta activa hacia el destino</a:t>
            </a:r>
            <a:endParaRPr lang="es-GT" dirty="0"/>
          </a:p>
          <a:p>
            <a:endParaRPr lang="en-US" dirty="0"/>
          </a:p>
        </p:txBody>
      </p:sp>
      <p:pic>
        <p:nvPicPr>
          <p:cNvPr id="6" name="Picture 5">
            <a:extLst>
              <a:ext uri="{FF2B5EF4-FFF2-40B4-BE49-F238E27FC236}">
                <a16:creationId xmlns:a16="http://schemas.microsoft.com/office/drawing/2014/main" id="{EA8E519D-4951-479E-8318-D20485E0EE38}"/>
              </a:ext>
            </a:extLst>
          </p:cNvPr>
          <p:cNvPicPr>
            <a:picLocks noChangeAspect="1"/>
          </p:cNvPicPr>
          <p:nvPr/>
        </p:nvPicPr>
        <p:blipFill>
          <a:blip r:embed="rId3"/>
          <a:stretch>
            <a:fillRect/>
          </a:stretch>
        </p:blipFill>
        <p:spPr>
          <a:xfrm>
            <a:off x="1020811" y="3088037"/>
            <a:ext cx="9835876" cy="2004468"/>
          </a:xfrm>
          <a:prstGeom prst="rect">
            <a:avLst/>
          </a:prstGeom>
        </p:spPr>
      </p:pic>
    </p:spTree>
    <p:extLst>
      <p:ext uri="{BB962C8B-B14F-4D97-AF65-F5344CB8AC3E}">
        <p14:creationId xmlns:p14="http://schemas.microsoft.com/office/powerpoint/2010/main" val="1709476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Precauciones al usar RPF </a:t>
            </a:r>
            <a:r>
              <a:rPr lang="es-GT" dirty="0" err="1"/>
              <a:t>Unicast</a:t>
            </a:r>
            <a:r>
              <a:rPr lang="es-GT" dirty="0"/>
              <a:t>  (Parte 2)</a:t>
            </a:r>
          </a:p>
          <a:p>
            <a:pPr lvl="1"/>
            <a:r>
              <a:rPr lang="es-ES" dirty="0"/>
              <a:t>No necesita implementar la verificación RPF en todos los dispositivos dentro de su red</a:t>
            </a:r>
            <a:endParaRPr lang="es-GT" dirty="0"/>
          </a:p>
          <a:p>
            <a:endParaRPr lang="en-US" dirty="0"/>
          </a:p>
        </p:txBody>
      </p:sp>
      <p:pic>
        <p:nvPicPr>
          <p:cNvPr id="6" name="Picture 5">
            <a:extLst>
              <a:ext uri="{FF2B5EF4-FFF2-40B4-BE49-F238E27FC236}">
                <a16:creationId xmlns:a16="http://schemas.microsoft.com/office/drawing/2014/main" id="{1D29DCFB-5DCB-4E01-B185-9387B8E3BF37}"/>
              </a:ext>
            </a:extLst>
          </p:cNvPr>
          <p:cNvPicPr>
            <a:picLocks noChangeAspect="1"/>
          </p:cNvPicPr>
          <p:nvPr/>
        </p:nvPicPr>
        <p:blipFill>
          <a:blip r:embed="rId3"/>
          <a:stretch>
            <a:fillRect/>
          </a:stretch>
        </p:blipFill>
        <p:spPr>
          <a:xfrm>
            <a:off x="994227" y="2349611"/>
            <a:ext cx="10203544" cy="2951533"/>
          </a:xfrm>
          <a:prstGeom prst="rect">
            <a:avLst/>
          </a:prstGeom>
        </p:spPr>
      </p:pic>
      <p:sp>
        <p:nvSpPr>
          <p:cNvPr id="8" name="TextBox 7">
            <a:extLst>
              <a:ext uri="{FF2B5EF4-FFF2-40B4-BE49-F238E27FC236}">
                <a16:creationId xmlns:a16="http://schemas.microsoft.com/office/drawing/2014/main" id="{7FA9E971-A35C-4F11-AB34-6F40B4A26CEA}"/>
              </a:ext>
            </a:extLst>
          </p:cNvPr>
          <p:cNvSpPr txBox="1"/>
          <p:nvPr/>
        </p:nvSpPr>
        <p:spPr>
          <a:xfrm>
            <a:off x="651802" y="5646481"/>
            <a:ext cx="10888395" cy="707886"/>
          </a:xfrm>
          <a:prstGeom prst="rect">
            <a:avLst/>
          </a:prstGeom>
          <a:solidFill>
            <a:srgbClr val="0097A4"/>
          </a:solidFill>
        </p:spPr>
        <p:txBody>
          <a:bodyPr wrap="square">
            <a:spAutoFit/>
          </a:bodyPr>
          <a:lstStyle/>
          <a:p>
            <a:r>
              <a:rPr lang="es-ES" sz="2000" dirty="0">
                <a:solidFill>
                  <a:schemeClr val="bg1"/>
                </a:solidFill>
              </a:rPr>
              <a:t>Las opciones de configuración de </a:t>
            </a:r>
            <a:r>
              <a:rPr lang="es-ES" sz="2000" dirty="0" err="1">
                <a:solidFill>
                  <a:schemeClr val="bg1"/>
                </a:solidFill>
              </a:rPr>
              <a:t>Unicast</a:t>
            </a:r>
            <a:r>
              <a:rPr lang="es-ES" sz="2000" dirty="0">
                <a:solidFill>
                  <a:schemeClr val="bg1"/>
                </a:solidFill>
              </a:rPr>
              <a:t> RPF varían entre los dispositivos Junos. Consulte la documentación específica del producto para obtener información de soporte detallada.</a:t>
            </a:r>
            <a:endParaRPr lang="en-US" sz="2000" dirty="0">
              <a:solidFill>
                <a:schemeClr val="bg1"/>
              </a:solidFill>
            </a:endParaRPr>
          </a:p>
        </p:txBody>
      </p:sp>
    </p:spTree>
    <p:extLst>
      <p:ext uri="{BB962C8B-B14F-4D97-AF65-F5344CB8AC3E}">
        <p14:creationId xmlns:p14="http://schemas.microsoft.com/office/powerpoint/2010/main" val="195668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Precauciones al usar RPF </a:t>
            </a:r>
            <a:r>
              <a:rPr lang="es-GT" dirty="0" err="1"/>
              <a:t>Unicast</a:t>
            </a:r>
            <a:r>
              <a:rPr lang="es-GT" dirty="0"/>
              <a:t>  (Parte 3)</a:t>
            </a:r>
          </a:p>
          <a:p>
            <a:pPr lvl="1"/>
            <a:r>
              <a:rPr lang="es-ES" sz="2000" dirty="0"/>
              <a:t>Si un paquete no pasó la verificación de RPF, Junos OS lo descarta de manera predeterminada</a:t>
            </a:r>
          </a:p>
          <a:p>
            <a:pPr lvl="1"/>
            <a:r>
              <a:rPr lang="es-ES" sz="2000" dirty="0"/>
              <a:t>Los filtros de falla procesan el tráfico que falla la verificación de RPF</a:t>
            </a:r>
          </a:p>
          <a:p>
            <a:pPr lvl="2"/>
            <a:r>
              <a:rPr lang="es-ES" dirty="0"/>
              <a:t>Le permite aceptar, registrar o contar el tráfico que normalmente se niega</a:t>
            </a:r>
          </a:p>
          <a:p>
            <a:pPr lvl="2"/>
            <a:r>
              <a:rPr lang="es-ES" dirty="0"/>
              <a:t>Necesario para permitir el protocolo de configuración dinámica de host (DHCP) o un protocolo de arranque (BOOTP) denegado de forma predeterminada por RPF</a:t>
            </a:r>
            <a:endParaRPr lang="es-GT" dirty="0"/>
          </a:p>
          <a:p>
            <a:endParaRPr lang="en-US" dirty="0"/>
          </a:p>
        </p:txBody>
      </p:sp>
      <p:pic>
        <p:nvPicPr>
          <p:cNvPr id="6" name="Picture 5">
            <a:extLst>
              <a:ext uri="{FF2B5EF4-FFF2-40B4-BE49-F238E27FC236}">
                <a16:creationId xmlns:a16="http://schemas.microsoft.com/office/drawing/2014/main" id="{7E174A84-6283-4657-A1C9-C8DE138C6F91}"/>
              </a:ext>
            </a:extLst>
          </p:cNvPr>
          <p:cNvPicPr>
            <a:picLocks noChangeAspect="1"/>
          </p:cNvPicPr>
          <p:nvPr/>
        </p:nvPicPr>
        <p:blipFill>
          <a:blip r:embed="rId3"/>
          <a:stretch>
            <a:fillRect/>
          </a:stretch>
        </p:blipFill>
        <p:spPr>
          <a:xfrm>
            <a:off x="4064775" y="3429000"/>
            <a:ext cx="4671262" cy="3345633"/>
          </a:xfrm>
          <a:prstGeom prst="rect">
            <a:avLst/>
          </a:prstGeom>
        </p:spPr>
      </p:pic>
      <p:pic>
        <p:nvPicPr>
          <p:cNvPr id="8" name="Picture 7">
            <a:extLst>
              <a:ext uri="{FF2B5EF4-FFF2-40B4-BE49-F238E27FC236}">
                <a16:creationId xmlns:a16="http://schemas.microsoft.com/office/drawing/2014/main" id="{A33E0E98-65B5-4510-8F81-F7F53779005E}"/>
              </a:ext>
            </a:extLst>
          </p:cNvPr>
          <p:cNvPicPr>
            <a:picLocks noChangeAspect="1"/>
          </p:cNvPicPr>
          <p:nvPr/>
        </p:nvPicPr>
        <p:blipFill rotWithShape="1">
          <a:blip r:embed="rId4"/>
          <a:srcRect r="3885"/>
          <a:stretch/>
        </p:blipFill>
        <p:spPr>
          <a:xfrm>
            <a:off x="4064775" y="3386299"/>
            <a:ext cx="8005305" cy="3431033"/>
          </a:xfrm>
          <a:prstGeom prst="rect">
            <a:avLst/>
          </a:prstGeom>
        </p:spPr>
      </p:pic>
      <p:sp>
        <p:nvSpPr>
          <p:cNvPr id="10" name="TextBox 9">
            <a:extLst>
              <a:ext uri="{FF2B5EF4-FFF2-40B4-BE49-F238E27FC236}">
                <a16:creationId xmlns:a16="http://schemas.microsoft.com/office/drawing/2014/main" id="{4D719C78-85D5-4EBF-9C16-3501D18F7220}"/>
              </a:ext>
            </a:extLst>
          </p:cNvPr>
          <p:cNvSpPr txBox="1"/>
          <p:nvPr/>
        </p:nvSpPr>
        <p:spPr>
          <a:xfrm>
            <a:off x="9294762" y="4360340"/>
            <a:ext cx="2775318" cy="1323439"/>
          </a:xfrm>
          <a:prstGeom prst="rect">
            <a:avLst/>
          </a:prstGeom>
          <a:solidFill>
            <a:schemeClr val="bg1"/>
          </a:solidFill>
        </p:spPr>
        <p:txBody>
          <a:bodyPr wrap="square">
            <a:spAutoFit/>
          </a:bodyPr>
          <a:lstStyle/>
          <a:p>
            <a:r>
              <a:rPr lang="es-ES" sz="1600" dirty="0"/>
              <a:t>Debe permitir el tráfico con una dirección de origen 0.0.0.0/32 y una dirección de destino de 255.255.255.255.  para trafico DHCP y BOOTP</a:t>
            </a:r>
            <a:endParaRPr lang="en-US" sz="1600" dirty="0"/>
          </a:p>
        </p:txBody>
      </p:sp>
      <p:sp>
        <p:nvSpPr>
          <p:cNvPr id="12" name="TextBox 11">
            <a:extLst>
              <a:ext uri="{FF2B5EF4-FFF2-40B4-BE49-F238E27FC236}">
                <a16:creationId xmlns:a16="http://schemas.microsoft.com/office/drawing/2014/main" id="{D89110B5-7ABC-4346-A747-51F68061A69D}"/>
              </a:ext>
            </a:extLst>
          </p:cNvPr>
          <p:cNvSpPr txBox="1"/>
          <p:nvPr/>
        </p:nvSpPr>
        <p:spPr>
          <a:xfrm>
            <a:off x="315818" y="4616325"/>
            <a:ext cx="3555059" cy="1754326"/>
          </a:xfrm>
          <a:prstGeom prst="rect">
            <a:avLst/>
          </a:prstGeom>
          <a:solidFill>
            <a:srgbClr val="0097A4"/>
          </a:solidFill>
        </p:spPr>
        <p:txBody>
          <a:bodyPr wrap="square">
            <a:spAutoFit/>
          </a:bodyPr>
          <a:lstStyle/>
          <a:p>
            <a:r>
              <a:rPr lang="es-ES" dirty="0">
                <a:solidFill>
                  <a:schemeClr val="bg1"/>
                </a:solidFill>
              </a:rPr>
              <a:t>Si elige registrar paquetes en un filtro de firewall de entrada, pero los paquetes fallan en la verificación de RPF. el software no los registra. Para registrar estos paquetes, debe registrarlos en un filtro de falla RPF</a:t>
            </a:r>
            <a:endParaRPr lang="en-US" dirty="0">
              <a:solidFill>
                <a:schemeClr val="bg1"/>
              </a:solidFill>
            </a:endParaRPr>
          </a:p>
        </p:txBody>
      </p:sp>
    </p:spTree>
    <p:extLst>
      <p:ext uri="{BB962C8B-B14F-4D97-AF65-F5344CB8AC3E}">
        <p14:creationId xmlns:p14="http://schemas.microsoft.com/office/powerpoint/2010/main" val="37894088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Ejemplo de Configuración de </a:t>
            </a:r>
            <a:r>
              <a:rPr lang="es-GT" dirty="0" err="1"/>
              <a:t>Unicast</a:t>
            </a:r>
            <a:r>
              <a:rPr lang="es-GT" dirty="0"/>
              <a:t> RPF</a:t>
            </a:r>
            <a:endParaRPr lang="en-US" dirty="0"/>
          </a:p>
        </p:txBody>
      </p:sp>
      <p:pic>
        <p:nvPicPr>
          <p:cNvPr id="6" name="Picture 5">
            <a:extLst>
              <a:ext uri="{FF2B5EF4-FFF2-40B4-BE49-F238E27FC236}">
                <a16:creationId xmlns:a16="http://schemas.microsoft.com/office/drawing/2014/main" id="{FEF9A12F-AFEF-4FC7-941C-E9DE7132C258}"/>
              </a:ext>
            </a:extLst>
          </p:cNvPr>
          <p:cNvPicPr>
            <a:picLocks noChangeAspect="1"/>
          </p:cNvPicPr>
          <p:nvPr/>
        </p:nvPicPr>
        <p:blipFill>
          <a:blip r:embed="rId3"/>
          <a:stretch>
            <a:fillRect/>
          </a:stretch>
        </p:blipFill>
        <p:spPr>
          <a:xfrm>
            <a:off x="875682" y="1747074"/>
            <a:ext cx="10440635" cy="4987152"/>
          </a:xfrm>
          <a:prstGeom prst="rect">
            <a:avLst/>
          </a:prstGeom>
        </p:spPr>
      </p:pic>
    </p:spTree>
    <p:extLst>
      <p:ext uri="{BB962C8B-B14F-4D97-AF65-F5344CB8AC3E}">
        <p14:creationId xmlns:p14="http://schemas.microsoft.com/office/powerpoint/2010/main" val="4509979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Verificación de </a:t>
            </a:r>
            <a:r>
              <a:rPr lang="es-GT" dirty="0" err="1"/>
              <a:t>Unicast</a:t>
            </a:r>
            <a:r>
              <a:rPr lang="es-GT" dirty="0"/>
              <a:t> RPF</a:t>
            </a:r>
            <a:endParaRPr lang="en-US" dirty="0"/>
          </a:p>
        </p:txBody>
      </p:sp>
      <p:pic>
        <p:nvPicPr>
          <p:cNvPr id="6" name="Picture 5">
            <a:extLst>
              <a:ext uri="{FF2B5EF4-FFF2-40B4-BE49-F238E27FC236}">
                <a16:creationId xmlns:a16="http://schemas.microsoft.com/office/drawing/2014/main" id="{56064003-0C47-4732-8C7C-2B98D16E432A}"/>
              </a:ext>
            </a:extLst>
          </p:cNvPr>
          <p:cNvPicPr>
            <a:picLocks noChangeAspect="1"/>
          </p:cNvPicPr>
          <p:nvPr/>
        </p:nvPicPr>
        <p:blipFill>
          <a:blip r:embed="rId3"/>
          <a:stretch>
            <a:fillRect/>
          </a:stretch>
        </p:blipFill>
        <p:spPr>
          <a:xfrm>
            <a:off x="453361" y="1819309"/>
            <a:ext cx="11422821" cy="4419321"/>
          </a:xfrm>
          <a:prstGeom prst="rect">
            <a:avLst/>
          </a:prstGeom>
        </p:spPr>
      </p:pic>
      <p:grpSp>
        <p:nvGrpSpPr>
          <p:cNvPr id="11" name="Group 10">
            <a:extLst>
              <a:ext uri="{FF2B5EF4-FFF2-40B4-BE49-F238E27FC236}">
                <a16:creationId xmlns:a16="http://schemas.microsoft.com/office/drawing/2014/main" id="{CB4220CB-9BEB-42E6-BC9F-2C852B97DC4F}"/>
              </a:ext>
            </a:extLst>
          </p:cNvPr>
          <p:cNvGrpSpPr/>
          <p:nvPr/>
        </p:nvGrpSpPr>
        <p:grpSpPr>
          <a:xfrm>
            <a:off x="513836" y="1912642"/>
            <a:ext cx="11362346" cy="4522389"/>
            <a:chOff x="513836" y="1912642"/>
            <a:chExt cx="11362346" cy="4522389"/>
          </a:xfrm>
        </p:grpSpPr>
        <p:pic>
          <p:nvPicPr>
            <p:cNvPr id="10" name="Picture 9">
              <a:extLst>
                <a:ext uri="{FF2B5EF4-FFF2-40B4-BE49-F238E27FC236}">
                  <a16:creationId xmlns:a16="http://schemas.microsoft.com/office/drawing/2014/main" id="{DEDCE9C8-9CEB-4B4C-AEB4-57350E11E0A9}"/>
                </a:ext>
              </a:extLst>
            </p:cNvPr>
            <p:cNvPicPr>
              <a:picLocks noChangeAspect="1"/>
            </p:cNvPicPr>
            <p:nvPr/>
          </p:nvPicPr>
          <p:blipFill>
            <a:blip r:embed="rId4"/>
            <a:stretch>
              <a:fillRect/>
            </a:stretch>
          </p:blipFill>
          <p:spPr>
            <a:xfrm>
              <a:off x="513836" y="1912642"/>
              <a:ext cx="11362346" cy="4522389"/>
            </a:xfrm>
            <a:prstGeom prst="rect">
              <a:avLst/>
            </a:prstGeom>
          </p:spPr>
        </p:pic>
        <p:sp>
          <p:nvSpPr>
            <p:cNvPr id="8" name="TextBox 7">
              <a:extLst>
                <a:ext uri="{FF2B5EF4-FFF2-40B4-BE49-F238E27FC236}">
                  <a16:creationId xmlns:a16="http://schemas.microsoft.com/office/drawing/2014/main" id="{C7CAAB08-D6A9-4C96-A398-93DC0C8B6000}"/>
                </a:ext>
              </a:extLst>
            </p:cNvPr>
            <p:cNvSpPr txBox="1"/>
            <p:nvPr/>
          </p:nvSpPr>
          <p:spPr>
            <a:xfrm>
              <a:off x="570923" y="5524316"/>
              <a:ext cx="5253102" cy="830997"/>
            </a:xfrm>
            <a:prstGeom prst="rect">
              <a:avLst/>
            </a:prstGeom>
            <a:solidFill>
              <a:srgbClr val="0097A4"/>
            </a:solidFill>
          </p:spPr>
          <p:txBody>
            <a:bodyPr wrap="square">
              <a:spAutoFit/>
            </a:bodyPr>
            <a:lstStyle/>
            <a:p>
              <a:r>
                <a:rPr lang="es-ES" sz="2400" dirty="0">
                  <a:solidFill>
                    <a:schemeClr val="bg1"/>
                  </a:solidFill>
                </a:rPr>
                <a:t>Si no se ha habilitado RPF de unidifusión, no se muestra el indicador </a:t>
              </a:r>
              <a:r>
                <a:rPr lang="es-ES" sz="2400" dirty="0" err="1">
                  <a:solidFill>
                    <a:schemeClr val="bg1"/>
                  </a:solidFill>
                </a:rPr>
                <a:t>uRPF</a:t>
              </a:r>
              <a:r>
                <a:rPr lang="es-ES" sz="2400" dirty="0">
                  <a:solidFill>
                    <a:schemeClr val="bg1"/>
                  </a:solidFill>
                </a:rPr>
                <a:t>.</a:t>
              </a:r>
              <a:endParaRPr lang="en-US" sz="2400" dirty="0">
                <a:solidFill>
                  <a:schemeClr val="bg1"/>
                </a:solidFill>
              </a:endParaRPr>
            </a:p>
          </p:txBody>
        </p:sp>
      </p:grpSp>
    </p:spTree>
    <p:extLst>
      <p:ext uri="{BB962C8B-B14F-4D97-AF65-F5344CB8AC3E}">
        <p14:creationId xmlns:p14="http://schemas.microsoft.com/office/powerpoint/2010/main" val="197878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Verificación de Conocimientos</a:t>
            </a:r>
            <a:endParaRPr lang="en-US" dirty="0"/>
          </a:p>
        </p:txBody>
      </p:sp>
      <p:pic>
        <p:nvPicPr>
          <p:cNvPr id="6" name="Picture 5">
            <a:extLst>
              <a:ext uri="{FF2B5EF4-FFF2-40B4-BE49-F238E27FC236}">
                <a16:creationId xmlns:a16="http://schemas.microsoft.com/office/drawing/2014/main" id="{027280D0-77B9-40C9-8E0A-0A8BD8693DC5}"/>
              </a:ext>
            </a:extLst>
          </p:cNvPr>
          <p:cNvPicPr>
            <a:picLocks noChangeAspect="1"/>
          </p:cNvPicPr>
          <p:nvPr/>
        </p:nvPicPr>
        <p:blipFill rotWithShape="1">
          <a:blip r:embed="rId3"/>
          <a:srcRect l="1263"/>
          <a:stretch/>
        </p:blipFill>
        <p:spPr>
          <a:xfrm>
            <a:off x="2194559" y="1877275"/>
            <a:ext cx="8489683" cy="4888296"/>
          </a:xfrm>
          <a:prstGeom prst="rect">
            <a:avLst/>
          </a:prstGeom>
        </p:spPr>
      </p:pic>
    </p:spTree>
    <p:extLst>
      <p:ext uri="{BB962C8B-B14F-4D97-AF65-F5344CB8AC3E}">
        <p14:creationId xmlns:p14="http://schemas.microsoft.com/office/powerpoint/2010/main" val="1103875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Verificación de Conocimientos</a:t>
            </a:r>
            <a:endParaRPr lang="en-US" dirty="0"/>
          </a:p>
          <a:p>
            <a:endParaRPr lang="en-US" dirty="0"/>
          </a:p>
        </p:txBody>
      </p:sp>
      <p:pic>
        <p:nvPicPr>
          <p:cNvPr id="6" name="Picture 5">
            <a:extLst>
              <a:ext uri="{FF2B5EF4-FFF2-40B4-BE49-F238E27FC236}">
                <a16:creationId xmlns:a16="http://schemas.microsoft.com/office/drawing/2014/main" id="{75F49A58-DCC1-4562-8FFC-AD42A291CDDF}"/>
              </a:ext>
            </a:extLst>
          </p:cNvPr>
          <p:cNvPicPr>
            <a:picLocks noChangeAspect="1"/>
          </p:cNvPicPr>
          <p:nvPr/>
        </p:nvPicPr>
        <p:blipFill>
          <a:blip r:embed="rId3"/>
          <a:stretch>
            <a:fillRect/>
          </a:stretch>
        </p:blipFill>
        <p:spPr>
          <a:xfrm>
            <a:off x="2071185" y="1877275"/>
            <a:ext cx="8049629" cy="4718371"/>
          </a:xfrm>
          <a:prstGeom prst="rect">
            <a:avLst/>
          </a:prstGeom>
        </p:spPr>
      </p:pic>
    </p:spTree>
    <p:extLst>
      <p:ext uri="{BB962C8B-B14F-4D97-AF65-F5344CB8AC3E}">
        <p14:creationId xmlns:p14="http://schemas.microsoft.com/office/powerpoint/2010/main" val="3386246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s-GT" dirty="0"/>
              <a:t>Laboratorio del Módulo</a:t>
            </a:r>
            <a:endParaRPr lang="en-US" dirty="0"/>
          </a:p>
        </p:txBody>
      </p:sp>
      <p:pic>
        <p:nvPicPr>
          <p:cNvPr id="6" name="Picture 5">
            <a:extLst>
              <a:ext uri="{FF2B5EF4-FFF2-40B4-BE49-F238E27FC236}">
                <a16:creationId xmlns:a16="http://schemas.microsoft.com/office/drawing/2014/main" id="{79016342-082E-4513-9585-48691DD2A804}"/>
              </a:ext>
            </a:extLst>
          </p:cNvPr>
          <p:cNvPicPr>
            <a:picLocks noChangeAspect="1"/>
          </p:cNvPicPr>
          <p:nvPr/>
        </p:nvPicPr>
        <p:blipFill>
          <a:blip r:embed="rId2"/>
          <a:stretch>
            <a:fillRect/>
          </a:stretch>
        </p:blipFill>
        <p:spPr>
          <a:xfrm>
            <a:off x="1687695" y="1877275"/>
            <a:ext cx="8816610" cy="4525981"/>
          </a:xfrm>
          <a:prstGeom prst="rect">
            <a:avLst/>
          </a:prstGeom>
        </p:spPr>
      </p:pic>
    </p:spTree>
    <p:extLst>
      <p:ext uri="{BB962C8B-B14F-4D97-AF65-F5344CB8AC3E}">
        <p14:creationId xmlns:p14="http://schemas.microsoft.com/office/powerpoint/2010/main" val="2926822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607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n-US" dirty="0" err="1"/>
              <a:t>Elementos</a:t>
            </a:r>
            <a:r>
              <a:rPr lang="en-US" dirty="0"/>
              <a:t> </a:t>
            </a:r>
            <a:r>
              <a:rPr lang="en-US" dirty="0" err="1"/>
              <a:t>fundamentales</a:t>
            </a:r>
            <a:r>
              <a:rPr lang="en-US" dirty="0"/>
              <a:t> de los </a:t>
            </a:r>
            <a:r>
              <a:rPr lang="en-US" dirty="0" err="1"/>
              <a:t>filtros</a:t>
            </a:r>
            <a:r>
              <a:rPr lang="en-US" dirty="0"/>
              <a:t> de firewall</a:t>
            </a:r>
          </a:p>
          <a:p>
            <a:pPr lvl="1"/>
            <a:r>
              <a:rPr lang="es-ES" sz="2000" dirty="0"/>
              <a:t>Los filtros de firewall agrupan múltiples términos y establecen el orden en que el sistema los evalúa.</a:t>
            </a:r>
          </a:p>
          <a:p>
            <a:pPr lvl="1"/>
            <a:r>
              <a:rPr lang="es-ES" sz="2000" dirty="0"/>
              <a:t>Los filtros de firewall siempre incluyen un término predeterminado invisible que descarta todos los paquetes</a:t>
            </a:r>
            <a:endParaRPr lang="en-US" sz="2000" dirty="0"/>
          </a:p>
        </p:txBody>
      </p:sp>
      <p:sp>
        <p:nvSpPr>
          <p:cNvPr id="6" name="TextBox 5">
            <a:extLst>
              <a:ext uri="{FF2B5EF4-FFF2-40B4-BE49-F238E27FC236}">
                <a16:creationId xmlns:a16="http://schemas.microsoft.com/office/drawing/2014/main" id="{47D8EE12-4FD1-4DA4-B13E-FFE9DCEA2AAD}"/>
              </a:ext>
            </a:extLst>
          </p:cNvPr>
          <p:cNvSpPr txBox="1"/>
          <p:nvPr/>
        </p:nvSpPr>
        <p:spPr>
          <a:xfrm>
            <a:off x="707318" y="2828835"/>
            <a:ext cx="10456863" cy="1200329"/>
          </a:xfrm>
          <a:prstGeom prst="rect">
            <a:avLst/>
          </a:prstGeom>
          <a:solidFill>
            <a:srgbClr val="0097A4"/>
          </a:solidFill>
        </p:spPr>
        <p:txBody>
          <a:bodyPr wrap="square">
            <a:spAutoFit/>
          </a:bodyPr>
          <a:lstStyle/>
          <a:p>
            <a:pPr marL="457200" indent="-457200">
              <a:tabLst>
                <a:tab pos="457200" algn="l"/>
              </a:tabLst>
            </a:pPr>
            <a:r>
              <a:rPr lang="es-ES" sz="2400" dirty="0">
                <a:solidFill>
                  <a:schemeClr val="bg1"/>
                </a:solidFill>
              </a:rPr>
              <a:t>💡	Al implementar filtros de firewall, tenga en cuenta que el orden de los términos es importante y puede afectar los resultados. Si debe reordenar los términos dentro de un filtro, considere usar el comando CLI </a:t>
            </a:r>
            <a:r>
              <a:rPr lang="es-ES" sz="2400" dirty="0" err="1">
                <a:solidFill>
                  <a:schemeClr val="bg1"/>
                </a:solidFill>
                <a:effectLst/>
                <a:latin typeface="SFMono-Regular"/>
              </a:rPr>
              <a:t>insert</a:t>
            </a:r>
            <a:r>
              <a:rPr lang="es-ES" sz="2400" dirty="0">
                <a:solidFill>
                  <a:schemeClr val="bg1"/>
                </a:solidFill>
              </a:rPr>
              <a:t>.</a:t>
            </a:r>
            <a:endParaRPr lang="en-US" sz="2400" dirty="0">
              <a:solidFill>
                <a:schemeClr val="bg1"/>
              </a:solidFill>
            </a:endParaRPr>
          </a:p>
        </p:txBody>
      </p:sp>
      <p:sp>
        <p:nvSpPr>
          <p:cNvPr id="8" name="TextBox 7">
            <a:extLst>
              <a:ext uri="{FF2B5EF4-FFF2-40B4-BE49-F238E27FC236}">
                <a16:creationId xmlns:a16="http://schemas.microsoft.com/office/drawing/2014/main" id="{ED8025A1-6BB7-454B-887F-0727836E4C02}"/>
              </a:ext>
            </a:extLst>
          </p:cNvPr>
          <p:cNvSpPr txBox="1"/>
          <p:nvPr/>
        </p:nvSpPr>
        <p:spPr>
          <a:xfrm>
            <a:off x="707318" y="4265626"/>
            <a:ext cx="10456863" cy="2308324"/>
          </a:xfrm>
          <a:prstGeom prst="rect">
            <a:avLst/>
          </a:prstGeom>
          <a:solidFill>
            <a:srgbClr val="0097A4"/>
          </a:solidFill>
        </p:spPr>
        <p:txBody>
          <a:bodyPr wrap="square">
            <a:spAutoFit/>
          </a:bodyPr>
          <a:lstStyle/>
          <a:p>
            <a:pPr marL="398463" indent="-398463" algn="l">
              <a:tabLst>
                <a:tab pos="565150" algn="l"/>
              </a:tabLst>
            </a:pPr>
            <a:r>
              <a:rPr lang="es-ES" sz="2400" dirty="0">
                <a:solidFill>
                  <a:schemeClr val="bg1"/>
                </a:solidFill>
              </a:rPr>
              <a:t>💡	</a:t>
            </a:r>
            <a:r>
              <a:rPr lang="es-ES" sz="2000" b="0" i="0" dirty="0">
                <a:solidFill>
                  <a:schemeClr val="bg1"/>
                </a:solidFill>
                <a:effectLst/>
                <a:latin typeface="Lato" panose="020F0502020204030203" pitchFamily="34" charset="0"/>
              </a:rPr>
              <a:t>Si un término de filtro de firewall contiene varias condiciones de coincidencia, un paquete debe cumplir todas las condiciones de coincidencia para que se considere una coincidencia para el término de filtro de firewall.</a:t>
            </a:r>
          </a:p>
          <a:p>
            <a:pPr marL="398463" indent="-398463" algn="l">
              <a:tabLst>
                <a:tab pos="565150" algn="l"/>
              </a:tabLst>
            </a:pPr>
            <a:endParaRPr lang="es-ES" sz="2000" b="0" i="0" dirty="0">
              <a:solidFill>
                <a:schemeClr val="bg1"/>
              </a:solidFill>
              <a:effectLst/>
              <a:latin typeface="Lato" panose="020F0502020204030203" pitchFamily="34" charset="0"/>
            </a:endParaRPr>
          </a:p>
          <a:p>
            <a:pPr marL="398463" algn="l">
              <a:tabLst>
                <a:tab pos="565150" algn="l"/>
              </a:tabLst>
            </a:pPr>
            <a:r>
              <a:rPr lang="es-ES" sz="2000" b="0" i="0" dirty="0">
                <a:solidFill>
                  <a:schemeClr val="bg1"/>
                </a:solidFill>
                <a:effectLst/>
                <a:latin typeface="Lato" panose="020F0502020204030203" pitchFamily="34" charset="0"/>
              </a:rPr>
              <a:t>Si una condición de coincidencia única se configura con varios valores, como un rango de valores, un paquete debe coincidir solo con uno de los valores para que se considere una coincidencia para el término del filtro de firewall.</a:t>
            </a:r>
            <a:endParaRPr lang="en-US" sz="2000" b="0" i="0" dirty="0">
              <a:solidFill>
                <a:schemeClr val="bg1"/>
              </a:solidFill>
              <a:effectLst/>
              <a:latin typeface="Lato" panose="020F0502020204030203" pitchFamily="34" charset="0"/>
            </a:endParaRPr>
          </a:p>
        </p:txBody>
      </p:sp>
    </p:spTree>
    <p:extLst>
      <p:ext uri="{BB962C8B-B14F-4D97-AF65-F5344CB8AC3E}">
        <p14:creationId xmlns:p14="http://schemas.microsoft.com/office/powerpoint/2010/main" val="1526199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n-US" dirty="0" err="1"/>
              <a:t>Criterios</a:t>
            </a:r>
            <a:r>
              <a:rPr lang="en-US" dirty="0"/>
              <a:t> de </a:t>
            </a:r>
            <a:r>
              <a:rPr lang="en-US" dirty="0" err="1"/>
              <a:t>Coincidencia</a:t>
            </a:r>
            <a:r>
              <a:rPr lang="en-US" dirty="0"/>
              <a:t> </a:t>
            </a:r>
            <a:r>
              <a:rPr lang="en-US" dirty="0" err="1"/>
              <a:t>Comunes</a:t>
            </a:r>
            <a:endParaRPr lang="en-US" dirty="0"/>
          </a:p>
          <a:p>
            <a:pPr lvl="1"/>
            <a:r>
              <a:rPr lang="es-ES" dirty="0"/>
              <a:t>La mayoría de campos de los encabezados del paquete se pueden usar como criterio de coincidencia.</a:t>
            </a:r>
            <a:endParaRPr lang="en-US" dirty="0"/>
          </a:p>
        </p:txBody>
      </p:sp>
      <p:pic>
        <p:nvPicPr>
          <p:cNvPr id="6" name="Picture 5">
            <a:extLst>
              <a:ext uri="{FF2B5EF4-FFF2-40B4-BE49-F238E27FC236}">
                <a16:creationId xmlns:a16="http://schemas.microsoft.com/office/drawing/2014/main" id="{264970B2-E0A2-426B-809D-BA61AFD1047C}"/>
              </a:ext>
            </a:extLst>
          </p:cNvPr>
          <p:cNvPicPr>
            <a:picLocks noChangeAspect="1"/>
          </p:cNvPicPr>
          <p:nvPr/>
        </p:nvPicPr>
        <p:blipFill>
          <a:blip r:embed="rId3"/>
          <a:stretch>
            <a:fillRect/>
          </a:stretch>
        </p:blipFill>
        <p:spPr>
          <a:xfrm>
            <a:off x="1299114" y="2930610"/>
            <a:ext cx="9593771" cy="2655848"/>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96758FF9-A0A7-412F-BB9B-494BA763C329}"/>
                  </a:ext>
                </a:extLst>
              </p14:cNvPr>
              <p14:cNvContentPartPr/>
              <p14:nvPr/>
            </p14:nvContentPartPr>
            <p14:xfrm>
              <a:off x="3527280" y="3139920"/>
              <a:ext cx="4340520" cy="308880"/>
            </p14:xfrm>
          </p:contentPart>
        </mc:Choice>
        <mc:Fallback>
          <p:pic>
            <p:nvPicPr>
              <p:cNvPr id="5" name="Ink 4">
                <a:extLst>
                  <a:ext uri="{FF2B5EF4-FFF2-40B4-BE49-F238E27FC236}">
                    <a16:creationId xmlns:a16="http://schemas.microsoft.com/office/drawing/2014/main" id="{96758FF9-A0A7-412F-BB9B-494BA763C329}"/>
                  </a:ext>
                </a:extLst>
              </p:cNvPr>
              <p:cNvPicPr/>
              <p:nvPr/>
            </p:nvPicPr>
            <p:blipFill>
              <a:blip r:embed="rId5"/>
              <a:stretch>
                <a:fillRect/>
              </a:stretch>
            </p:blipFill>
            <p:spPr>
              <a:xfrm>
                <a:off x="3517920" y="3130560"/>
                <a:ext cx="4359240" cy="327600"/>
              </a:xfrm>
              <a:prstGeom prst="rect">
                <a:avLst/>
              </a:prstGeom>
            </p:spPr>
          </p:pic>
        </mc:Fallback>
      </mc:AlternateContent>
    </p:spTree>
    <p:extLst>
      <p:ext uri="{BB962C8B-B14F-4D97-AF65-F5344CB8AC3E}">
        <p14:creationId xmlns:p14="http://schemas.microsoft.com/office/powerpoint/2010/main" val="146807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p:txBody>
          <a:bodyPr/>
          <a:lstStyle/>
          <a:p>
            <a:r>
              <a:rPr lang="en-US" dirty="0" err="1"/>
              <a:t>Criterios</a:t>
            </a:r>
            <a:r>
              <a:rPr lang="en-US" dirty="0"/>
              <a:t> de </a:t>
            </a:r>
            <a:r>
              <a:rPr lang="en-US" dirty="0" err="1"/>
              <a:t>Coincidencia</a:t>
            </a:r>
            <a:r>
              <a:rPr lang="en-US" dirty="0"/>
              <a:t> </a:t>
            </a:r>
            <a:r>
              <a:rPr lang="en-US" dirty="0" err="1"/>
              <a:t>Comunes</a:t>
            </a:r>
            <a:endParaRPr lang="en-US" dirty="0"/>
          </a:p>
          <a:p>
            <a:pPr lvl="1"/>
            <a:r>
              <a:rPr lang="es-ES" sz="2000" dirty="0"/>
              <a:t>Junos OS busca una coincidencia en la posición en el encabezado donde el campo debería de existir.</a:t>
            </a:r>
          </a:p>
          <a:p>
            <a:pPr lvl="1"/>
            <a:r>
              <a:rPr lang="es-ES" sz="2000" dirty="0"/>
              <a:t>Si usted especifica que el software debe buscar una bandera de ACK en el encabezado TCP, el software examina que este bit este activado en la posición adecuada.</a:t>
            </a:r>
          </a:p>
          <a:p>
            <a:pPr lvl="1"/>
            <a:r>
              <a:rPr lang="es-ES" sz="2000" dirty="0"/>
              <a:t>Usted debe tomar en cuenta la forma en el software busca las coincidencia al momento de escribir sus filtros</a:t>
            </a:r>
          </a:p>
          <a:p>
            <a:endParaRPr lang="en-US" dirty="0"/>
          </a:p>
        </p:txBody>
      </p:sp>
      <p:pic>
        <p:nvPicPr>
          <p:cNvPr id="6" name="Picture 5">
            <a:extLst>
              <a:ext uri="{FF2B5EF4-FFF2-40B4-BE49-F238E27FC236}">
                <a16:creationId xmlns:a16="http://schemas.microsoft.com/office/drawing/2014/main" id="{7E8E0D36-0EAB-423B-B545-0F65E4196E18}"/>
              </a:ext>
            </a:extLst>
          </p:cNvPr>
          <p:cNvPicPr>
            <a:picLocks noChangeAspect="1"/>
          </p:cNvPicPr>
          <p:nvPr/>
        </p:nvPicPr>
        <p:blipFill>
          <a:blip r:embed="rId3"/>
          <a:stretch>
            <a:fillRect/>
          </a:stretch>
        </p:blipFill>
        <p:spPr>
          <a:xfrm>
            <a:off x="2279826" y="3429000"/>
            <a:ext cx="7505700" cy="2945987"/>
          </a:xfrm>
          <a:prstGeom prst="rect">
            <a:avLst/>
          </a:prstGeom>
        </p:spPr>
      </p:pic>
    </p:spTree>
    <p:extLst>
      <p:ext uri="{BB962C8B-B14F-4D97-AF65-F5344CB8AC3E}">
        <p14:creationId xmlns:p14="http://schemas.microsoft.com/office/powerpoint/2010/main" val="3518689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6AA-A6F4-4A26-A374-DEF93609FCED}"/>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CCE2B71-E0EE-4114-9846-AB7129CF6864}"/>
              </a:ext>
            </a:extLst>
          </p:cNvPr>
          <p:cNvSpPr>
            <a:spLocks noGrp="1"/>
          </p:cNvSpPr>
          <p:nvPr>
            <p:ph sz="quarter" idx="13"/>
          </p:nvPr>
        </p:nvSpPr>
        <p:spPr/>
        <p:txBody>
          <a:bodyPr/>
          <a:lstStyle/>
          <a:p>
            <a:r>
              <a:rPr lang="es-GT" dirty="0">
                <a:cs typeface="Calibri"/>
              </a:rPr>
              <a:t>15: Filtros de Firewall</a:t>
            </a:r>
            <a:endParaRPr lang="es-ES" dirty="0"/>
          </a:p>
        </p:txBody>
      </p:sp>
      <p:sp>
        <p:nvSpPr>
          <p:cNvPr id="4" name="Content Placeholder 3">
            <a:extLst>
              <a:ext uri="{FF2B5EF4-FFF2-40B4-BE49-F238E27FC236}">
                <a16:creationId xmlns:a16="http://schemas.microsoft.com/office/drawing/2014/main" id="{CC8BA0EB-FFDB-4657-83B7-96FA67CD87C5}"/>
              </a:ext>
            </a:extLst>
          </p:cNvPr>
          <p:cNvSpPr>
            <a:spLocks noGrp="1"/>
          </p:cNvSpPr>
          <p:nvPr>
            <p:ph idx="1"/>
          </p:nvPr>
        </p:nvSpPr>
        <p:spPr>
          <a:xfrm>
            <a:off x="461164" y="1364512"/>
            <a:ext cx="11422821" cy="4351338"/>
          </a:xfrm>
        </p:spPr>
        <p:txBody>
          <a:bodyPr/>
          <a:lstStyle/>
          <a:p>
            <a:r>
              <a:rPr lang="en-US" dirty="0" err="1"/>
              <a:t>Criterios</a:t>
            </a:r>
            <a:r>
              <a:rPr lang="en-US" dirty="0"/>
              <a:t> de </a:t>
            </a:r>
            <a:r>
              <a:rPr lang="en-US" dirty="0" err="1"/>
              <a:t>Coincidencia</a:t>
            </a:r>
            <a:r>
              <a:rPr lang="en-US" dirty="0"/>
              <a:t> </a:t>
            </a:r>
            <a:r>
              <a:rPr lang="en-US" dirty="0" err="1"/>
              <a:t>Comunes</a:t>
            </a:r>
            <a:endParaRPr lang="en-US" dirty="0"/>
          </a:p>
          <a:p>
            <a:endParaRPr lang="en-US" dirty="0"/>
          </a:p>
        </p:txBody>
      </p:sp>
      <p:graphicFrame>
        <p:nvGraphicFramePr>
          <p:cNvPr id="5" name="Diagram 4">
            <a:extLst>
              <a:ext uri="{FF2B5EF4-FFF2-40B4-BE49-F238E27FC236}">
                <a16:creationId xmlns:a16="http://schemas.microsoft.com/office/drawing/2014/main" id="{8CD51876-17ED-41B8-ADE3-CC710B23B444}"/>
              </a:ext>
            </a:extLst>
          </p:cNvPr>
          <p:cNvGraphicFramePr/>
          <p:nvPr>
            <p:extLst>
              <p:ext uri="{D42A27DB-BD31-4B8C-83A1-F6EECF244321}">
                <p14:modId xmlns:p14="http://schemas.microsoft.com/office/powerpoint/2010/main" val="2968857406"/>
              </p:ext>
            </p:extLst>
          </p:nvPr>
        </p:nvGraphicFramePr>
        <p:xfrm>
          <a:off x="606512" y="2014858"/>
          <a:ext cx="11132127" cy="4251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9269161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3914</TotalTime>
  <Words>8110</Words>
  <Application>Microsoft Office PowerPoint</Application>
  <PresentationFormat>Widescreen</PresentationFormat>
  <Paragraphs>586</Paragraphs>
  <Slides>59</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vt:lpstr>
      <vt:lpstr>Bahnschrift SemiBold</vt:lpstr>
      <vt:lpstr>Calibri</vt:lpstr>
      <vt:lpstr>Cambria Math</vt:lpstr>
      <vt:lpstr>Consolas</vt:lpstr>
      <vt:lpstr>Lato</vt:lpstr>
      <vt:lpstr>SFMono-Regular</vt:lpstr>
      <vt:lpstr>Tema de Office</vt:lpstr>
      <vt:lpstr>Filtros de Firewall</vt:lpstr>
      <vt:lpstr>Filtros de Firewall: Marco de trabajo y funcionalidades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Filtros de Firewall: Case de Uso</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Policing (Vigilancia)</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Unicast RPF</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dc:title>
  <dc:creator/>
  <cp:lastModifiedBy>Ramirez, Carlos</cp:lastModifiedBy>
  <cp:revision>14</cp:revision>
  <dcterms:created xsi:type="dcterms:W3CDTF">2022-02-13T05:49:53Z</dcterms:created>
  <dcterms:modified xsi:type="dcterms:W3CDTF">2022-04-29T03:46:59Z</dcterms:modified>
</cp:coreProperties>
</file>